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7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F5358-4F34-48A6-AB0F-59B24EFB6A80}" v="14" dt="2026-04-17T15:49:47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>
        <p:scale>
          <a:sx n="53" d="100"/>
          <a:sy n="53" d="100"/>
        </p:scale>
        <p:origin x="-869" y="-5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ler Shepard" userId="25d29ca3e838b4c6" providerId="LiveId" clId="{195D2B63-CD72-4F84-8233-AB06B911774C}"/>
    <pc:docChg chg="undo custSel addSld modSld sldOrd">
      <pc:chgData name="Tyler Shepard" userId="25d29ca3e838b4c6" providerId="LiveId" clId="{195D2B63-CD72-4F84-8233-AB06B911774C}" dt="2026-04-17T15:53:31.573" v="1183" actId="20577"/>
      <pc:docMkLst>
        <pc:docMk/>
      </pc:docMkLst>
      <pc:sldChg chg="modSp new mod">
        <pc:chgData name="Tyler Shepard" userId="25d29ca3e838b4c6" providerId="LiveId" clId="{195D2B63-CD72-4F84-8233-AB06B911774C}" dt="2026-04-17T15:52:24.348" v="1151" actId="403"/>
        <pc:sldMkLst>
          <pc:docMk/>
          <pc:sldMk cId="1119492624" sldId="258"/>
        </pc:sldMkLst>
        <pc:spChg chg="mod">
          <ac:chgData name="Tyler Shepard" userId="25d29ca3e838b4c6" providerId="LiveId" clId="{195D2B63-CD72-4F84-8233-AB06B911774C}" dt="2026-04-17T15:52:24.348" v="1151" actId="403"/>
          <ac:spMkLst>
            <pc:docMk/>
            <pc:sldMk cId="1119492624" sldId="258"/>
            <ac:spMk id="2" creationId="{26CB2D64-14EB-3F58-0D98-16BA7555280E}"/>
          </ac:spMkLst>
        </pc:spChg>
        <pc:spChg chg="mod">
          <ac:chgData name="Tyler Shepard" userId="25d29ca3e838b4c6" providerId="LiveId" clId="{195D2B63-CD72-4F84-8233-AB06B911774C}" dt="2026-04-17T15:52:12.469" v="1145" actId="27636"/>
          <ac:spMkLst>
            <pc:docMk/>
            <pc:sldMk cId="1119492624" sldId="258"/>
            <ac:spMk id="3" creationId="{F5C29EFB-69B3-399F-B7AF-EC6340FF20DE}"/>
          </ac:spMkLst>
        </pc:spChg>
      </pc:sldChg>
      <pc:sldChg chg="modSp new mod">
        <pc:chgData name="Tyler Shepard" userId="25d29ca3e838b4c6" providerId="LiveId" clId="{195D2B63-CD72-4F84-8233-AB06B911774C}" dt="2026-04-17T15:30:23.874" v="317" actId="20577"/>
        <pc:sldMkLst>
          <pc:docMk/>
          <pc:sldMk cId="3653764457" sldId="259"/>
        </pc:sldMkLst>
        <pc:spChg chg="mod">
          <ac:chgData name="Tyler Shepard" userId="25d29ca3e838b4c6" providerId="LiveId" clId="{195D2B63-CD72-4F84-8233-AB06B911774C}" dt="2026-04-17T15:29:18.075" v="250" actId="115"/>
          <ac:spMkLst>
            <pc:docMk/>
            <pc:sldMk cId="3653764457" sldId="259"/>
            <ac:spMk id="2" creationId="{44353E63-89D1-F68D-FD02-21246F565287}"/>
          </ac:spMkLst>
        </pc:spChg>
        <pc:spChg chg="mod">
          <ac:chgData name="Tyler Shepard" userId="25d29ca3e838b4c6" providerId="LiveId" clId="{195D2B63-CD72-4F84-8233-AB06B911774C}" dt="2026-04-17T15:30:23.874" v="317" actId="20577"/>
          <ac:spMkLst>
            <pc:docMk/>
            <pc:sldMk cId="3653764457" sldId="259"/>
            <ac:spMk id="3" creationId="{3FF6A03C-D680-8E00-1D5E-CC6C02406D13}"/>
          </ac:spMkLst>
        </pc:spChg>
      </pc:sldChg>
      <pc:sldChg chg="modSp add mod">
        <pc:chgData name="Tyler Shepard" userId="25d29ca3e838b4c6" providerId="LiveId" clId="{195D2B63-CD72-4F84-8233-AB06B911774C}" dt="2026-04-17T15:30:20.536" v="316" actId="20577"/>
        <pc:sldMkLst>
          <pc:docMk/>
          <pc:sldMk cId="3779796653" sldId="260"/>
        </pc:sldMkLst>
        <pc:spChg chg="mod">
          <ac:chgData name="Tyler Shepard" userId="25d29ca3e838b4c6" providerId="LiveId" clId="{195D2B63-CD72-4F84-8233-AB06B911774C}" dt="2026-04-17T15:30:13.014" v="304" actId="115"/>
          <ac:spMkLst>
            <pc:docMk/>
            <pc:sldMk cId="3779796653" sldId="260"/>
            <ac:spMk id="2" creationId="{93653789-CACB-256C-02F1-E7947E351DBC}"/>
          </ac:spMkLst>
        </pc:spChg>
        <pc:spChg chg="mod">
          <ac:chgData name="Tyler Shepard" userId="25d29ca3e838b4c6" providerId="LiveId" clId="{195D2B63-CD72-4F84-8233-AB06B911774C}" dt="2026-04-17T15:30:20.536" v="316" actId="20577"/>
          <ac:spMkLst>
            <pc:docMk/>
            <pc:sldMk cId="3779796653" sldId="260"/>
            <ac:spMk id="3" creationId="{DDA8DA3D-3CF4-A13A-96A5-AC7E3305B039}"/>
          </ac:spMkLst>
        </pc:spChg>
      </pc:sldChg>
      <pc:sldChg chg="modSp add mod ord">
        <pc:chgData name="Tyler Shepard" userId="25d29ca3e838b4c6" providerId="LiveId" clId="{195D2B63-CD72-4F84-8233-AB06B911774C}" dt="2026-04-17T15:31:01.113" v="338" actId="20577"/>
        <pc:sldMkLst>
          <pc:docMk/>
          <pc:sldMk cId="86982284" sldId="261"/>
        </pc:sldMkLst>
        <pc:spChg chg="mod">
          <ac:chgData name="Tyler Shepard" userId="25d29ca3e838b4c6" providerId="LiveId" clId="{195D2B63-CD72-4F84-8233-AB06B911774C}" dt="2026-04-17T15:30:38.219" v="334" actId="5793"/>
          <ac:spMkLst>
            <pc:docMk/>
            <pc:sldMk cId="86982284" sldId="261"/>
            <ac:spMk id="2" creationId="{B350AD56-BCEC-5947-B980-6BCB90FBBB46}"/>
          </ac:spMkLst>
        </pc:spChg>
        <pc:spChg chg="mod">
          <ac:chgData name="Tyler Shepard" userId="25d29ca3e838b4c6" providerId="LiveId" clId="{195D2B63-CD72-4F84-8233-AB06B911774C}" dt="2026-04-17T15:31:01.113" v="338" actId="20577"/>
          <ac:spMkLst>
            <pc:docMk/>
            <pc:sldMk cId="86982284" sldId="261"/>
            <ac:spMk id="3" creationId="{1621D3E0-9F86-084E-B61F-FC7FFD94BAC9}"/>
          </ac:spMkLst>
        </pc:spChg>
      </pc:sldChg>
      <pc:sldChg chg="modSp add mod">
        <pc:chgData name="Tyler Shepard" userId="25d29ca3e838b4c6" providerId="LiveId" clId="{195D2B63-CD72-4F84-8233-AB06B911774C}" dt="2026-04-17T15:31:23.856" v="364" actId="20577"/>
        <pc:sldMkLst>
          <pc:docMk/>
          <pc:sldMk cId="2655555305" sldId="262"/>
        </pc:sldMkLst>
        <pc:spChg chg="mod">
          <ac:chgData name="Tyler Shepard" userId="25d29ca3e838b4c6" providerId="LiveId" clId="{195D2B63-CD72-4F84-8233-AB06B911774C}" dt="2026-04-17T15:31:16.890" v="353" actId="5793"/>
          <ac:spMkLst>
            <pc:docMk/>
            <pc:sldMk cId="2655555305" sldId="262"/>
            <ac:spMk id="2" creationId="{4A681C0B-67A7-831D-8962-551F7383A891}"/>
          </ac:spMkLst>
        </pc:spChg>
        <pc:spChg chg="mod">
          <ac:chgData name="Tyler Shepard" userId="25d29ca3e838b4c6" providerId="LiveId" clId="{195D2B63-CD72-4F84-8233-AB06B911774C}" dt="2026-04-17T15:31:23.856" v="364" actId="20577"/>
          <ac:spMkLst>
            <pc:docMk/>
            <pc:sldMk cId="2655555305" sldId="262"/>
            <ac:spMk id="3" creationId="{52EDCA6A-3AD8-52C4-8149-233D233BEDE6}"/>
          </ac:spMkLst>
        </pc:spChg>
      </pc:sldChg>
      <pc:sldChg chg="modSp add mod">
        <pc:chgData name="Tyler Shepard" userId="25d29ca3e838b4c6" providerId="LiveId" clId="{195D2B63-CD72-4F84-8233-AB06B911774C}" dt="2026-04-17T15:31:54.540" v="396" actId="20577"/>
        <pc:sldMkLst>
          <pc:docMk/>
          <pc:sldMk cId="2807609359" sldId="263"/>
        </pc:sldMkLst>
        <pc:spChg chg="mod">
          <ac:chgData name="Tyler Shepard" userId="25d29ca3e838b4c6" providerId="LiveId" clId="{195D2B63-CD72-4F84-8233-AB06B911774C}" dt="2026-04-17T15:31:46.912" v="380" actId="5793"/>
          <ac:spMkLst>
            <pc:docMk/>
            <pc:sldMk cId="2807609359" sldId="263"/>
            <ac:spMk id="2" creationId="{DA4B77D7-9D74-5627-2C9B-59BCF651C921}"/>
          </ac:spMkLst>
        </pc:spChg>
        <pc:spChg chg="mod">
          <ac:chgData name="Tyler Shepard" userId="25d29ca3e838b4c6" providerId="LiveId" clId="{195D2B63-CD72-4F84-8233-AB06B911774C}" dt="2026-04-17T15:31:54.540" v="396" actId="20577"/>
          <ac:spMkLst>
            <pc:docMk/>
            <pc:sldMk cId="2807609359" sldId="263"/>
            <ac:spMk id="3" creationId="{0142D729-4793-A5BF-9E47-35D49C347F4F}"/>
          </ac:spMkLst>
        </pc:spChg>
      </pc:sldChg>
      <pc:sldChg chg="modSp add mod">
        <pc:chgData name="Tyler Shepard" userId="25d29ca3e838b4c6" providerId="LiveId" clId="{195D2B63-CD72-4F84-8233-AB06B911774C}" dt="2026-04-17T15:32:24.584" v="453" actId="313"/>
        <pc:sldMkLst>
          <pc:docMk/>
          <pc:sldMk cId="3379202719" sldId="264"/>
        </pc:sldMkLst>
        <pc:spChg chg="mod">
          <ac:chgData name="Tyler Shepard" userId="25d29ca3e838b4c6" providerId="LiveId" clId="{195D2B63-CD72-4F84-8233-AB06B911774C}" dt="2026-04-17T15:32:24.584" v="453" actId="313"/>
          <ac:spMkLst>
            <pc:docMk/>
            <pc:sldMk cId="3379202719" sldId="264"/>
            <ac:spMk id="2" creationId="{D8937F90-9BE4-78DE-04F6-39B8917DD5AC}"/>
          </ac:spMkLst>
        </pc:spChg>
        <pc:spChg chg="mod">
          <ac:chgData name="Tyler Shepard" userId="25d29ca3e838b4c6" providerId="LiveId" clId="{195D2B63-CD72-4F84-8233-AB06B911774C}" dt="2026-04-17T15:32:06.484" v="411" actId="20577"/>
          <ac:spMkLst>
            <pc:docMk/>
            <pc:sldMk cId="3379202719" sldId="264"/>
            <ac:spMk id="3" creationId="{AA8BD026-1DA8-FB73-6AF2-71E836F35D1A}"/>
          </ac:spMkLst>
        </pc:spChg>
      </pc:sldChg>
      <pc:sldChg chg="modSp add mod">
        <pc:chgData name="Tyler Shepard" userId="25d29ca3e838b4c6" providerId="LiveId" clId="{195D2B63-CD72-4F84-8233-AB06B911774C}" dt="2026-04-17T15:33:38.343" v="523" actId="20577"/>
        <pc:sldMkLst>
          <pc:docMk/>
          <pc:sldMk cId="425201849" sldId="265"/>
        </pc:sldMkLst>
        <pc:spChg chg="mod">
          <ac:chgData name="Tyler Shepard" userId="25d29ca3e838b4c6" providerId="LiveId" clId="{195D2B63-CD72-4F84-8233-AB06B911774C}" dt="2026-04-17T15:33:17.567" v="463" actId="20577"/>
          <ac:spMkLst>
            <pc:docMk/>
            <pc:sldMk cId="425201849" sldId="265"/>
            <ac:spMk id="2" creationId="{7B2E9815-65CE-9791-AA9F-579F199E17B2}"/>
          </ac:spMkLst>
        </pc:spChg>
        <pc:spChg chg="mod">
          <ac:chgData name="Tyler Shepard" userId="25d29ca3e838b4c6" providerId="LiveId" clId="{195D2B63-CD72-4F84-8233-AB06B911774C}" dt="2026-04-17T15:33:38.343" v="523" actId="20577"/>
          <ac:spMkLst>
            <pc:docMk/>
            <pc:sldMk cId="425201849" sldId="265"/>
            <ac:spMk id="3" creationId="{73160048-31B1-8BE3-DDD5-617DA07E2E64}"/>
          </ac:spMkLst>
        </pc:spChg>
      </pc:sldChg>
      <pc:sldChg chg="modSp new mod">
        <pc:chgData name="Tyler Shepard" userId="25d29ca3e838b4c6" providerId="LiveId" clId="{195D2B63-CD72-4F84-8233-AB06B911774C}" dt="2026-04-17T15:35:47.267" v="624" actId="27636"/>
        <pc:sldMkLst>
          <pc:docMk/>
          <pc:sldMk cId="3075651765" sldId="266"/>
        </pc:sldMkLst>
        <pc:spChg chg="mod">
          <ac:chgData name="Tyler Shepard" userId="25d29ca3e838b4c6" providerId="LiveId" clId="{195D2B63-CD72-4F84-8233-AB06B911774C}" dt="2026-04-17T15:35:36.384" v="608" actId="403"/>
          <ac:spMkLst>
            <pc:docMk/>
            <pc:sldMk cId="3075651765" sldId="266"/>
            <ac:spMk id="2" creationId="{0ADE84A1-ADDF-FA0F-D3C4-B614C8D9DFDC}"/>
          </ac:spMkLst>
        </pc:spChg>
        <pc:spChg chg="mod">
          <ac:chgData name="Tyler Shepard" userId="25d29ca3e838b4c6" providerId="LiveId" clId="{195D2B63-CD72-4F84-8233-AB06B911774C}" dt="2026-04-17T15:35:47.267" v="624" actId="27636"/>
          <ac:spMkLst>
            <pc:docMk/>
            <pc:sldMk cId="3075651765" sldId="266"/>
            <ac:spMk id="3" creationId="{200BB797-7D72-8EA0-1B35-D196ABB850C2}"/>
          </ac:spMkLst>
        </pc:spChg>
      </pc:sldChg>
      <pc:sldChg chg="modSp add mod">
        <pc:chgData name="Tyler Shepard" userId="25d29ca3e838b4c6" providerId="LiveId" clId="{195D2B63-CD72-4F84-8233-AB06B911774C}" dt="2026-04-17T15:38:31.779" v="720" actId="11"/>
        <pc:sldMkLst>
          <pc:docMk/>
          <pc:sldMk cId="2300823492" sldId="267"/>
        </pc:sldMkLst>
        <pc:spChg chg="mod">
          <ac:chgData name="Tyler Shepard" userId="25d29ca3e838b4c6" providerId="LiveId" clId="{195D2B63-CD72-4F84-8233-AB06B911774C}" dt="2026-04-17T15:38:31.779" v="720" actId="11"/>
          <ac:spMkLst>
            <pc:docMk/>
            <pc:sldMk cId="2300823492" sldId="267"/>
            <ac:spMk id="3" creationId="{33BFB206-222A-FF46-E5E1-51C03553965D}"/>
          </ac:spMkLst>
        </pc:spChg>
      </pc:sldChg>
      <pc:sldChg chg="modSp add mod">
        <pc:chgData name="Tyler Shepard" userId="25d29ca3e838b4c6" providerId="LiveId" clId="{195D2B63-CD72-4F84-8233-AB06B911774C}" dt="2026-04-17T15:38:18.191" v="719" actId="11"/>
        <pc:sldMkLst>
          <pc:docMk/>
          <pc:sldMk cId="2920054042" sldId="268"/>
        </pc:sldMkLst>
        <pc:spChg chg="mod">
          <ac:chgData name="Tyler Shepard" userId="25d29ca3e838b4c6" providerId="LiveId" clId="{195D2B63-CD72-4F84-8233-AB06B911774C}" dt="2026-04-17T15:38:18.191" v="719" actId="11"/>
          <ac:spMkLst>
            <pc:docMk/>
            <pc:sldMk cId="2920054042" sldId="268"/>
            <ac:spMk id="3" creationId="{B335BEFB-0133-8F7C-359A-BFF03C5EB0BA}"/>
          </ac:spMkLst>
        </pc:spChg>
      </pc:sldChg>
      <pc:sldChg chg="modSp add mod">
        <pc:chgData name="Tyler Shepard" userId="25d29ca3e838b4c6" providerId="LiveId" clId="{195D2B63-CD72-4F84-8233-AB06B911774C}" dt="2026-04-17T15:53:31.573" v="1183" actId="20577"/>
        <pc:sldMkLst>
          <pc:docMk/>
          <pc:sldMk cId="2836552355" sldId="269"/>
        </pc:sldMkLst>
        <pc:spChg chg="mod">
          <ac:chgData name="Tyler Shepard" userId="25d29ca3e838b4c6" providerId="LiveId" clId="{195D2B63-CD72-4F84-8233-AB06B911774C}" dt="2026-04-17T15:53:31.573" v="1183" actId="20577"/>
          <ac:spMkLst>
            <pc:docMk/>
            <pc:sldMk cId="2836552355" sldId="269"/>
            <ac:spMk id="3" creationId="{CE9FE5DA-804A-438C-C158-A4FD7333B697}"/>
          </ac:spMkLst>
        </pc:spChg>
      </pc:sldChg>
      <pc:sldChg chg="modSp add mod">
        <pc:chgData name="Tyler Shepard" userId="25d29ca3e838b4c6" providerId="LiveId" clId="{195D2B63-CD72-4F84-8233-AB06B911774C}" dt="2026-04-17T15:39:17.182" v="779" actId="20577"/>
        <pc:sldMkLst>
          <pc:docMk/>
          <pc:sldMk cId="2099907600" sldId="270"/>
        </pc:sldMkLst>
        <pc:spChg chg="mod">
          <ac:chgData name="Tyler Shepard" userId="25d29ca3e838b4c6" providerId="LiveId" clId="{195D2B63-CD72-4F84-8233-AB06B911774C}" dt="2026-04-17T15:39:17.182" v="779" actId="20577"/>
          <ac:spMkLst>
            <pc:docMk/>
            <pc:sldMk cId="2099907600" sldId="270"/>
            <ac:spMk id="3" creationId="{7F8BDA2A-74D0-E9CB-D9EE-5716094564C4}"/>
          </ac:spMkLst>
        </pc:spChg>
      </pc:sldChg>
      <pc:sldChg chg="modSp add mod">
        <pc:chgData name="Tyler Shepard" userId="25d29ca3e838b4c6" providerId="LiveId" clId="{195D2B63-CD72-4F84-8233-AB06B911774C}" dt="2026-04-17T15:39:48.989" v="807" actId="27636"/>
        <pc:sldMkLst>
          <pc:docMk/>
          <pc:sldMk cId="1455816871" sldId="271"/>
        </pc:sldMkLst>
        <pc:spChg chg="mod">
          <ac:chgData name="Tyler Shepard" userId="25d29ca3e838b4c6" providerId="LiveId" clId="{195D2B63-CD72-4F84-8233-AB06B911774C}" dt="2026-04-17T15:39:48.989" v="807" actId="27636"/>
          <ac:spMkLst>
            <pc:docMk/>
            <pc:sldMk cId="1455816871" sldId="271"/>
            <ac:spMk id="3" creationId="{FD1BB5D9-C227-9F4A-C2DC-8794B563F0E7}"/>
          </ac:spMkLst>
        </pc:spChg>
      </pc:sldChg>
      <pc:sldChg chg="modSp add mod">
        <pc:chgData name="Tyler Shepard" userId="25d29ca3e838b4c6" providerId="LiveId" clId="{195D2B63-CD72-4F84-8233-AB06B911774C}" dt="2026-04-17T15:40:20.859" v="859" actId="20577"/>
        <pc:sldMkLst>
          <pc:docMk/>
          <pc:sldMk cId="1203339293" sldId="272"/>
        </pc:sldMkLst>
        <pc:spChg chg="mod">
          <ac:chgData name="Tyler Shepard" userId="25d29ca3e838b4c6" providerId="LiveId" clId="{195D2B63-CD72-4F84-8233-AB06B911774C}" dt="2026-04-17T15:40:20.859" v="859" actId="20577"/>
          <ac:spMkLst>
            <pc:docMk/>
            <pc:sldMk cId="1203339293" sldId="272"/>
            <ac:spMk id="3" creationId="{5F8931CC-232F-BCC4-1F5D-3E87A086BEB4}"/>
          </ac:spMkLst>
        </pc:spChg>
      </pc:sldChg>
      <pc:sldChg chg="addSp modSp add mod setBg addAnim">
        <pc:chgData name="Tyler Shepard" userId="25d29ca3e838b4c6" providerId="LiveId" clId="{195D2B63-CD72-4F84-8233-AB06B911774C}" dt="2026-04-17T15:46:37.443" v="952" actId="403"/>
        <pc:sldMkLst>
          <pc:docMk/>
          <pc:sldMk cId="3609202323" sldId="273"/>
        </pc:sldMkLst>
        <pc:spChg chg="mod">
          <ac:chgData name="Tyler Shepard" userId="25d29ca3e838b4c6" providerId="LiveId" clId="{195D2B63-CD72-4F84-8233-AB06B911774C}" dt="2026-04-17T15:46:15.709" v="946" actId="1076"/>
          <ac:spMkLst>
            <pc:docMk/>
            <pc:sldMk cId="3609202323" sldId="273"/>
            <ac:spMk id="2" creationId="{48B27561-9EEB-2F66-7971-8EDCFC7D3AD2}"/>
          </ac:spMkLst>
        </pc:spChg>
        <pc:spChg chg="mod">
          <ac:chgData name="Tyler Shepard" userId="25d29ca3e838b4c6" providerId="LiveId" clId="{195D2B63-CD72-4F84-8233-AB06B911774C}" dt="2026-04-17T15:46:37.443" v="952" actId="403"/>
          <ac:spMkLst>
            <pc:docMk/>
            <pc:sldMk cId="3609202323" sldId="273"/>
            <ac:spMk id="3" creationId="{9398E85E-269F-7AF8-329E-9C67FF284256}"/>
          </ac:spMkLst>
        </pc:spChg>
        <pc:spChg chg="add">
          <ac:chgData name="Tyler Shepard" userId="25d29ca3e838b4c6" providerId="LiveId" clId="{195D2B63-CD72-4F84-8233-AB06B911774C}" dt="2026-04-17T15:45:32.351" v="931" actId="26606"/>
          <ac:spMkLst>
            <pc:docMk/>
            <pc:sldMk cId="3609202323" sldId="273"/>
            <ac:spMk id="10" creationId="{F13C74B1-5B17-4795-BED0-7140497B445A}"/>
          </ac:spMkLst>
        </pc:spChg>
        <pc:spChg chg="add">
          <ac:chgData name="Tyler Shepard" userId="25d29ca3e838b4c6" providerId="LiveId" clId="{195D2B63-CD72-4F84-8233-AB06B911774C}" dt="2026-04-17T15:45:32.351" v="931" actId="26606"/>
          <ac:spMkLst>
            <pc:docMk/>
            <pc:sldMk cId="3609202323" sldId="273"/>
            <ac:spMk id="12" creationId="{D4974D33-8DC5-464E-8C6D-BE58F0669C17}"/>
          </ac:spMkLst>
        </pc:spChg>
        <pc:picChg chg="add mod">
          <ac:chgData name="Tyler Shepard" userId="25d29ca3e838b4c6" providerId="LiveId" clId="{195D2B63-CD72-4F84-8233-AB06B911774C}" dt="2026-04-17T15:45:32.351" v="931" actId="26606"/>
          <ac:picMkLst>
            <pc:docMk/>
            <pc:sldMk cId="3609202323" sldId="273"/>
            <ac:picMk id="5" creationId="{132CD661-636D-EF1D-C3A3-703AC0A40F00}"/>
          </ac:picMkLst>
        </pc:picChg>
      </pc:sldChg>
      <pc:sldChg chg="modSp add mod">
        <pc:chgData name="Tyler Shepard" userId="25d29ca3e838b4c6" providerId="LiveId" clId="{195D2B63-CD72-4F84-8233-AB06B911774C}" dt="2026-04-17T15:51:39.475" v="1136" actId="20577"/>
        <pc:sldMkLst>
          <pc:docMk/>
          <pc:sldMk cId="113750110" sldId="274"/>
        </pc:sldMkLst>
        <pc:spChg chg="mod">
          <ac:chgData name="Tyler Shepard" userId="25d29ca3e838b4c6" providerId="LiveId" clId="{195D2B63-CD72-4F84-8233-AB06B911774C}" dt="2026-04-17T15:49:54.446" v="961" actId="20577"/>
          <ac:spMkLst>
            <pc:docMk/>
            <pc:sldMk cId="113750110" sldId="274"/>
            <ac:spMk id="2" creationId="{25A595B7-6301-8F8F-B1BE-DCA60480408B}"/>
          </ac:spMkLst>
        </pc:spChg>
        <pc:spChg chg="mod">
          <ac:chgData name="Tyler Shepard" userId="25d29ca3e838b4c6" providerId="LiveId" clId="{195D2B63-CD72-4F84-8233-AB06B911774C}" dt="2026-04-17T15:51:39.475" v="1136" actId="20577"/>
          <ac:spMkLst>
            <pc:docMk/>
            <pc:sldMk cId="113750110" sldId="274"/>
            <ac:spMk id="3" creationId="{B5AB3980-1ECC-61E7-018A-135057466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610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230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750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0919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367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9814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841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177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141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1660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633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3E387122-F01E-4A28-9A18-5F4E82C094A0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EB4F7426-2E30-4C19-AE9D-048424DD43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81702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4ADA3F-3D39-C950-5F78-EE9CC52BC5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solidFill>
                  <a:srgbClr val="FFC000"/>
                </a:solidFill>
              </a:rPr>
              <a:t>“Reclaiming Worship, Reclaiming Glory”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C430EB5-508F-24C2-083E-DCE07671E4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rgbClr val="FFC000"/>
                </a:solidFill>
              </a:rPr>
              <a:t>Luke 19:28-48</a:t>
            </a:r>
          </a:p>
        </p:txBody>
      </p:sp>
    </p:spTree>
    <p:extLst>
      <p:ext uri="{BB962C8B-B14F-4D97-AF65-F5344CB8AC3E}">
        <p14:creationId xmlns:p14="http://schemas.microsoft.com/office/powerpoint/2010/main" xmlns="" val="218172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D12F45-AB65-8898-A6B8-8B7BB82AD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A595B7-6301-8F8F-B1BE-DCA604804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19: </a:t>
            </a:r>
            <a:r>
              <a:rPr lang="en-US" sz="7200" u="sng" dirty="0" smtClean="0">
                <a:solidFill>
                  <a:srgbClr val="FFC000"/>
                </a:solidFill>
              </a:rPr>
              <a:t>45-48 </a:t>
            </a:r>
            <a:endParaRPr lang="en-US" sz="72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AB3980-1ECC-61E7-018A-135057466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825625"/>
            <a:ext cx="11644312" cy="483235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12600" dirty="0"/>
              <a:t>Temple: “house of prayer for the nations…”</a:t>
            </a:r>
          </a:p>
          <a:p>
            <a:pPr marL="0" indent="0">
              <a:buNone/>
            </a:pPr>
            <a:r>
              <a:rPr lang="en-US" sz="12600" dirty="0"/>
              <a:t>Instead, Israel:</a:t>
            </a:r>
          </a:p>
          <a:p>
            <a:pPr marL="1371600" indent="-1371600">
              <a:buFont typeface="+mj-lt"/>
              <a:buAutoNum type="arabicPeriod"/>
            </a:pPr>
            <a:r>
              <a:rPr lang="en-US" sz="12600" dirty="0"/>
              <a:t>Continued in sin.</a:t>
            </a:r>
          </a:p>
          <a:p>
            <a:pPr marL="1371600" indent="-1371600">
              <a:buFont typeface="+mj-lt"/>
              <a:buAutoNum type="arabicPeriod"/>
            </a:pPr>
            <a:r>
              <a:rPr lang="en-US" sz="12600" dirty="0"/>
              <a:t>Sought selfish gain.</a:t>
            </a:r>
          </a:p>
          <a:p>
            <a:pPr marL="1371600" indent="-1371600">
              <a:buFont typeface="+mj-lt"/>
              <a:buAutoNum type="arabicPeriod"/>
            </a:pPr>
            <a:r>
              <a:rPr lang="en-US" sz="12600" dirty="0"/>
              <a:t>Preserved their power.</a:t>
            </a:r>
          </a:p>
        </p:txBody>
      </p:sp>
    </p:spTree>
    <p:extLst>
      <p:ext uri="{BB962C8B-B14F-4D97-AF65-F5344CB8AC3E}">
        <p14:creationId xmlns:p14="http://schemas.microsoft.com/office/powerpoint/2010/main" xmlns="" val="113750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E0B2EF-47C7-07DB-93C9-AA9458C5E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2E9815-65CE-9791-AA9F-579F199E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MAIN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160048-31B1-8BE3-DDD5-617DA07E2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Jesus has come to reclaim worship and be glorified as God.</a:t>
            </a:r>
          </a:p>
        </p:txBody>
      </p:sp>
    </p:spTree>
    <p:extLst>
      <p:ext uri="{BB962C8B-B14F-4D97-AF65-F5344CB8AC3E}">
        <p14:creationId xmlns:p14="http://schemas.microsoft.com/office/powerpoint/2010/main" xmlns="" val="42520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DE84A1-ADDF-FA0F-D3C4-B614C8D9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21431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300" u="sng" dirty="0">
                <a:solidFill>
                  <a:srgbClr val="FFC000"/>
                </a:solidFill>
              </a:rPr>
              <a:t>Application</a:t>
            </a:r>
            <a:r>
              <a:rPr lang="en-US" u="sng" dirty="0">
                <a:solidFill>
                  <a:srgbClr val="FFC000"/>
                </a:solidFill>
              </a:rPr>
              <a:t/>
            </a:r>
            <a:br>
              <a:rPr lang="en-US" u="sng" dirty="0">
                <a:solidFill>
                  <a:srgbClr val="FFC000"/>
                </a:solidFill>
              </a:rPr>
            </a:br>
            <a:r>
              <a:rPr lang="en-US" sz="5300" u="sng" dirty="0">
                <a:solidFill>
                  <a:srgbClr val="FFC000"/>
                </a:solidFill>
              </a:rPr>
              <a:t>recognize Jesus 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0BB797-7D72-8EA0-1B35-D196ABB8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018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5400" dirty="0"/>
              <a:t>Prophet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Lord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Teacher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Creator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Judge</a:t>
            </a:r>
          </a:p>
        </p:txBody>
      </p:sp>
    </p:spTree>
    <p:extLst>
      <p:ext uri="{BB962C8B-B14F-4D97-AF65-F5344CB8AC3E}">
        <p14:creationId xmlns:p14="http://schemas.microsoft.com/office/powerpoint/2010/main" xmlns="" val="3075651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A2F3F44-C15D-49B0-7582-49DAF442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BAF56-DCBC-2BE7-3C42-32B2FAAC7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300" u="sng" dirty="0">
                <a:solidFill>
                  <a:srgbClr val="FFC000"/>
                </a:solidFill>
              </a:rPr>
              <a:t>Application</a:t>
            </a:r>
            <a:r>
              <a:rPr lang="en-US" u="sng" dirty="0"/>
              <a:t/>
            </a:r>
            <a:br>
              <a:rPr lang="en-US" u="sng" dirty="0"/>
            </a:br>
            <a:r>
              <a:rPr lang="en-US" sz="5300" u="sng" dirty="0">
                <a:solidFill>
                  <a:srgbClr val="FFC000"/>
                </a:solidFill>
              </a:rPr>
              <a:t>recognize Jesus 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BFB206-222A-FF46-E5E1-51C035539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937"/>
            <a:ext cx="10515600" cy="4423870"/>
          </a:xfrm>
        </p:spPr>
        <p:txBody>
          <a:bodyPr>
            <a:normAutofit lnSpcReduction="10000"/>
          </a:bodyPr>
          <a:lstStyle/>
          <a:p>
            <a:pPr marL="1371600" indent="-1371600" algn="ctr">
              <a:buFont typeface="+mj-lt"/>
              <a:buAutoNum type="arabicPeriod"/>
            </a:pPr>
            <a:r>
              <a:rPr lang="en-US" sz="8000" dirty="0"/>
              <a:t>Prophet:</a:t>
            </a:r>
          </a:p>
          <a:p>
            <a:pPr marL="514350" indent="-514350" algn="ctr">
              <a:buFont typeface="+mj-lt"/>
              <a:buAutoNum type="arabicPeriod"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Live your life like Scripture is true.</a:t>
            </a:r>
          </a:p>
        </p:txBody>
      </p:sp>
    </p:spTree>
    <p:extLst>
      <p:ext uri="{BB962C8B-B14F-4D97-AF65-F5344CB8AC3E}">
        <p14:creationId xmlns:p14="http://schemas.microsoft.com/office/powerpoint/2010/main" xmlns="" val="2300823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6CE478-FCBD-38B0-5DA8-C24EE1AAB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BD3145-475D-C5F2-1B9C-9F768E3B3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300" u="sng" dirty="0">
                <a:solidFill>
                  <a:srgbClr val="FFC000"/>
                </a:solidFill>
              </a:rPr>
              <a:t>Application</a:t>
            </a:r>
            <a:r>
              <a:rPr lang="en-US" u="sng" dirty="0">
                <a:solidFill>
                  <a:srgbClr val="FFC000"/>
                </a:solidFill>
              </a:rPr>
              <a:t/>
            </a:r>
            <a:br>
              <a:rPr lang="en-US" u="sng" dirty="0">
                <a:solidFill>
                  <a:srgbClr val="FFC000"/>
                </a:solidFill>
              </a:rPr>
            </a:br>
            <a:r>
              <a:rPr lang="en-US" sz="5300" u="sng" dirty="0">
                <a:solidFill>
                  <a:srgbClr val="FFC000"/>
                </a:solidFill>
              </a:rPr>
              <a:t>recognize Jesus 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35BEFB-0133-8F7C-359A-BFF03C5EB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937"/>
            <a:ext cx="10515600" cy="4423870"/>
          </a:xfrm>
        </p:spPr>
        <p:txBody>
          <a:bodyPr>
            <a:normAutofit lnSpcReduction="10000"/>
          </a:bodyPr>
          <a:lstStyle/>
          <a:p>
            <a:pPr marL="1371600" indent="-1371600" algn="ctr">
              <a:buFont typeface="+mj-lt"/>
              <a:buAutoNum type="arabicPeriod" startAt="2"/>
            </a:pPr>
            <a:r>
              <a:rPr lang="en-US" sz="8000" dirty="0"/>
              <a:t>Lord:</a:t>
            </a:r>
          </a:p>
          <a:p>
            <a:pPr marL="514350" indent="-514350" algn="ctr">
              <a:buFont typeface="+mj-lt"/>
              <a:buAutoNum type="arabicPeriod" startAt="2"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Live your life like you belong to Jesus.</a:t>
            </a:r>
          </a:p>
        </p:txBody>
      </p:sp>
    </p:spTree>
    <p:extLst>
      <p:ext uri="{BB962C8B-B14F-4D97-AF65-F5344CB8AC3E}">
        <p14:creationId xmlns:p14="http://schemas.microsoft.com/office/powerpoint/2010/main" xmlns="" val="2920054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65962EE-1C70-ACD5-475C-A5046185F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9FE5DA-804A-438C-C158-A4FD7333B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937"/>
            <a:ext cx="10515600" cy="4423870"/>
          </a:xfrm>
        </p:spPr>
        <p:txBody>
          <a:bodyPr>
            <a:normAutofit lnSpcReduction="10000"/>
          </a:bodyPr>
          <a:lstStyle/>
          <a:p>
            <a:pPr marL="1371600" indent="-1371600" algn="ctr">
              <a:buFont typeface="+mj-lt"/>
              <a:buAutoNum type="arabicPeriod" startAt="3"/>
            </a:pPr>
            <a:r>
              <a:rPr lang="en-US" sz="8000" dirty="0"/>
              <a:t>King:</a:t>
            </a:r>
          </a:p>
          <a:p>
            <a:pPr marL="514350" indent="-514350" algn="ctr">
              <a:buFont typeface="+mj-lt"/>
              <a:buAutoNum type="arabicPeriod" startAt="3"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Live your life subject to Jesus</a:t>
            </a:r>
            <a:r>
              <a:rPr lang="en-US" sz="8000"/>
              <a:t>’ authority.</a:t>
            </a:r>
            <a:endParaRPr lang="en-US" sz="8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EBD3145-475D-C5F2-1B9C-9F768E3B3558}"/>
              </a:ext>
            </a:extLst>
          </p:cNvPr>
          <p:cNvSpPr txBox="1">
            <a:spLocks/>
          </p:cNvSpPr>
          <p:nvPr/>
        </p:nvSpPr>
        <p:spPr>
          <a:xfrm>
            <a:off x="947737" y="2746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3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Application</a:t>
            </a:r>
            <a:r>
              <a:rPr kumimoji="0" lang="en-US" sz="44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53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recognize Jesus as:</a:t>
            </a:r>
            <a:endParaRPr kumimoji="0" lang="en-US" sz="5300" b="0" i="0" u="sng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552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EAFCD5A-91AC-D77B-1221-B5AF9889B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95D779-5F15-E7E1-A965-EFD7695AF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300" u="sng" dirty="0">
                <a:solidFill>
                  <a:srgbClr val="FFC000"/>
                </a:solidFill>
              </a:rPr>
              <a:t>Application</a:t>
            </a:r>
            <a:r>
              <a:rPr lang="en-US" u="sng" dirty="0">
                <a:solidFill>
                  <a:srgbClr val="FFC000"/>
                </a:solidFill>
              </a:rPr>
              <a:t/>
            </a:r>
            <a:br>
              <a:rPr lang="en-US" u="sng" dirty="0">
                <a:solidFill>
                  <a:srgbClr val="FFC000"/>
                </a:solidFill>
              </a:rPr>
            </a:br>
            <a:r>
              <a:rPr lang="en-US" sz="4900" u="sng" dirty="0">
                <a:solidFill>
                  <a:srgbClr val="FFC000"/>
                </a:solidFill>
              </a:rPr>
              <a:t>recognize Jesus 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8BDA2A-74D0-E9CB-D9EE-571609456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937"/>
            <a:ext cx="10515600" cy="4423870"/>
          </a:xfrm>
        </p:spPr>
        <p:txBody>
          <a:bodyPr>
            <a:normAutofit fontScale="92500" lnSpcReduction="20000"/>
          </a:bodyPr>
          <a:lstStyle/>
          <a:p>
            <a:pPr marL="1371600" indent="-1371600" algn="ctr">
              <a:buFont typeface="+mj-lt"/>
              <a:buAutoNum type="arabicPeriod" startAt="4"/>
            </a:pPr>
            <a:r>
              <a:rPr lang="en-US" sz="8000" dirty="0"/>
              <a:t>Teacher:</a:t>
            </a:r>
          </a:p>
          <a:p>
            <a:pPr marL="514350" indent="-514350" algn="ctr">
              <a:buFont typeface="+mj-lt"/>
              <a:buAutoNum type="arabicPeriod" startAt="4"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Live your life trusting in Jesus’ wisdom and direction.</a:t>
            </a:r>
          </a:p>
        </p:txBody>
      </p:sp>
    </p:spTree>
    <p:extLst>
      <p:ext uri="{BB962C8B-B14F-4D97-AF65-F5344CB8AC3E}">
        <p14:creationId xmlns:p14="http://schemas.microsoft.com/office/powerpoint/2010/main" xmlns="" val="2099907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A91D47B-41AE-52EF-1FD5-7F59DC5B2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F8C02C-3ABD-3D56-86AF-9C8288A6C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300" u="sng" dirty="0">
                <a:solidFill>
                  <a:srgbClr val="FFC000"/>
                </a:solidFill>
              </a:rPr>
              <a:t>Application</a:t>
            </a:r>
            <a:r>
              <a:rPr lang="en-US" u="sng" dirty="0">
                <a:solidFill>
                  <a:srgbClr val="FFC000"/>
                </a:solidFill>
              </a:rPr>
              <a:t/>
            </a:r>
            <a:br>
              <a:rPr lang="en-US" u="sng" dirty="0">
                <a:solidFill>
                  <a:srgbClr val="FFC000"/>
                </a:solidFill>
              </a:rPr>
            </a:br>
            <a:r>
              <a:rPr lang="en-US" sz="5300" u="sng" dirty="0">
                <a:solidFill>
                  <a:srgbClr val="FFC000"/>
                </a:solidFill>
              </a:rPr>
              <a:t>recognize Jesus 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1BB5D9-C227-9F4A-C2DC-8794B563F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937"/>
            <a:ext cx="10515600" cy="4423870"/>
          </a:xfrm>
        </p:spPr>
        <p:txBody>
          <a:bodyPr>
            <a:normAutofit lnSpcReduction="10000"/>
          </a:bodyPr>
          <a:lstStyle/>
          <a:p>
            <a:pPr marL="1371600" indent="-1371600" algn="ctr">
              <a:buFont typeface="+mj-lt"/>
              <a:buAutoNum type="arabicPeriod" startAt="5"/>
            </a:pPr>
            <a:r>
              <a:rPr lang="en-US" sz="8000" dirty="0"/>
              <a:t>Creator:</a:t>
            </a:r>
          </a:p>
          <a:p>
            <a:pPr marL="514350" indent="-514350" algn="ctr">
              <a:buFont typeface="+mj-lt"/>
              <a:buAutoNum type="arabicPeriod" startAt="5"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Live your life on purpose.</a:t>
            </a:r>
          </a:p>
        </p:txBody>
      </p:sp>
    </p:spTree>
    <p:extLst>
      <p:ext uri="{BB962C8B-B14F-4D97-AF65-F5344CB8AC3E}">
        <p14:creationId xmlns:p14="http://schemas.microsoft.com/office/powerpoint/2010/main" xmlns="" val="1455816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4A8626-AA07-67CC-0ECD-C2271859C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CB0834-9C8A-1555-E81B-6CA8A4C30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300" u="sng" dirty="0">
                <a:solidFill>
                  <a:srgbClr val="FFC000"/>
                </a:solidFill>
              </a:rPr>
              <a:t>Application</a:t>
            </a:r>
            <a:r>
              <a:rPr lang="en-US" u="sng" dirty="0">
                <a:solidFill>
                  <a:srgbClr val="FFC000"/>
                </a:solidFill>
              </a:rPr>
              <a:t/>
            </a:r>
            <a:br>
              <a:rPr lang="en-US" u="sng" dirty="0">
                <a:solidFill>
                  <a:srgbClr val="FFC000"/>
                </a:solidFill>
              </a:rPr>
            </a:br>
            <a:r>
              <a:rPr lang="en-US" sz="5300" u="sng" dirty="0">
                <a:solidFill>
                  <a:srgbClr val="FFC000"/>
                </a:solidFill>
              </a:rPr>
              <a:t>recognize Jesus 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8931CC-232F-BCC4-1F5D-3E87A086B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937"/>
            <a:ext cx="10515600" cy="4423870"/>
          </a:xfrm>
        </p:spPr>
        <p:txBody>
          <a:bodyPr>
            <a:normAutofit lnSpcReduction="10000"/>
          </a:bodyPr>
          <a:lstStyle/>
          <a:p>
            <a:pPr marL="1371600" indent="-1371600" algn="ctr">
              <a:buFont typeface="+mj-lt"/>
              <a:buAutoNum type="arabicPeriod" startAt="6"/>
            </a:pPr>
            <a:r>
              <a:rPr lang="en-US" sz="8000" dirty="0"/>
              <a:t>Judge:</a:t>
            </a:r>
          </a:p>
          <a:p>
            <a:pPr marL="514350" indent="-514350" algn="ctr">
              <a:buFont typeface="+mj-lt"/>
              <a:buAutoNum type="arabicPeriod" startAt="6"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Live your life valuing the right things.</a:t>
            </a:r>
          </a:p>
        </p:txBody>
      </p:sp>
    </p:spTree>
    <p:extLst>
      <p:ext uri="{BB962C8B-B14F-4D97-AF65-F5344CB8AC3E}">
        <p14:creationId xmlns:p14="http://schemas.microsoft.com/office/powerpoint/2010/main" xmlns="" val="1203339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DFADB22-8D72-563A-DC40-22243A10D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B27561-9EEB-2F66-7971-8EDCFC7D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173320"/>
            <a:ext cx="4368602" cy="1108890"/>
          </a:xfrm>
        </p:spPr>
        <p:txBody>
          <a:bodyPr anchor="b">
            <a:normAutofit/>
          </a:bodyPr>
          <a:lstStyle/>
          <a:p>
            <a:r>
              <a:rPr lang="en-US" sz="6600" u="sng" dirty="0">
                <a:solidFill>
                  <a:srgbClr val="FFC000"/>
                </a:solidFill>
              </a:rPr>
              <a:t>Conclusion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98E85E-269F-7AF8-329E-9C67FF284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89" y="2872899"/>
            <a:ext cx="4836695" cy="3750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/>
              <a:t>In Christ, we are reclaimed for His glory.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32CD661-636D-EF1D-C3A3-703AC0A40F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" b="703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360920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CBFC31A-794B-7BCE-02C7-71CDD649D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564" y="199768"/>
            <a:ext cx="5420887" cy="6293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003F4A6-CD3F-FF61-1E8E-DD405CC6DB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9469" y="195971"/>
            <a:ext cx="5868219" cy="6296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E44D24-2801-B66C-EBB4-C6271DBC5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xmlns="" id="{2AA4DD4F-FF29-A069-6B78-470F43D932F6}"/>
              </a:ext>
            </a:extLst>
          </p:cNvPr>
          <p:cNvSpPr/>
          <p:nvPr/>
        </p:nvSpPr>
        <p:spPr>
          <a:xfrm>
            <a:off x="5566451" y="2681641"/>
            <a:ext cx="683018" cy="1325563"/>
          </a:xfrm>
          <a:prstGeom prst="rightArrow">
            <a:avLst>
              <a:gd name="adj1" fmla="val 41041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2571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A91D47B-41AE-52EF-1FD5-7F59DC5B2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5581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CB2D64-14EB-3F58-0D98-16BA75552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</a:t>
            </a:r>
            <a:r>
              <a:rPr lang="en-US" sz="7200" u="sng" dirty="0" smtClean="0">
                <a:solidFill>
                  <a:srgbClr val="FFC000"/>
                </a:solidFill>
              </a:rPr>
              <a:t>19:28-48 - Context </a:t>
            </a:r>
            <a:endParaRPr lang="en-US" sz="72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C29EFB-69B3-399F-B7AF-EC6340FF2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6000" dirty="0"/>
              <a:t>Jesus’ journey to Jerusalem before his crucifixion</a:t>
            </a:r>
          </a:p>
          <a:p>
            <a:r>
              <a:rPr lang="en-US" sz="6000" dirty="0"/>
              <a:t>Three Sections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5400" dirty="0"/>
              <a:t>Entry and Praise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5400" dirty="0"/>
              <a:t>Jesus’ Lament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5400" dirty="0"/>
              <a:t>Jesus Entered the Temple</a:t>
            </a:r>
          </a:p>
        </p:txBody>
      </p:sp>
    </p:spTree>
    <p:extLst>
      <p:ext uri="{BB962C8B-B14F-4D97-AF65-F5344CB8AC3E}">
        <p14:creationId xmlns:p14="http://schemas.microsoft.com/office/powerpoint/2010/main" xmlns="" val="1119492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353E63-89D1-F68D-FD02-21246F565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19:28—35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F6A03C-D680-8E00-1D5E-CC6C02406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POINT: Jesus is the Prophet.</a:t>
            </a:r>
          </a:p>
        </p:txBody>
      </p:sp>
    </p:spTree>
    <p:extLst>
      <p:ext uri="{BB962C8B-B14F-4D97-AF65-F5344CB8AC3E}">
        <p14:creationId xmlns:p14="http://schemas.microsoft.com/office/powerpoint/2010/main" xmlns="" val="3653764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9F2BE0-C948-33E0-5962-6E71DBC00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653789-CACB-256C-02F1-E7947E351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>
                <a:solidFill>
                  <a:srgbClr val="FFC000"/>
                </a:solidFill>
              </a:rPr>
              <a:t>“the Lord has need of it…”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A8DA3D-3CF4-A13A-96A5-AC7E3305B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POINT: Jesus is the Lord of all.</a:t>
            </a:r>
          </a:p>
        </p:txBody>
      </p:sp>
    </p:spTree>
    <p:extLst>
      <p:ext uri="{BB962C8B-B14F-4D97-AF65-F5344CB8AC3E}">
        <p14:creationId xmlns:p14="http://schemas.microsoft.com/office/powerpoint/2010/main" xmlns="" val="3779796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D0B5EBF-C830-4B92-F80F-C4DD7CF73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50AD56-BCEC-5947-B980-6BCB90FBB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</a:t>
            </a:r>
            <a:r>
              <a:rPr lang="en-US" sz="7200" u="sng" dirty="0" smtClean="0">
                <a:solidFill>
                  <a:srgbClr val="FFC000"/>
                </a:solidFill>
              </a:rPr>
              <a:t>19:36 - 38 </a:t>
            </a:r>
            <a:endParaRPr lang="en-US" sz="72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21D3E0-9F86-084E-B61F-FC7FFD94B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POINT: Jesus is the King.</a:t>
            </a:r>
          </a:p>
        </p:txBody>
      </p:sp>
    </p:spTree>
    <p:extLst>
      <p:ext uri="{BB962C8B-B14F-4D97-AF65-F5344CB8AC3E}">
        <p14:creationId xmlns:p14="http://schemas.microsoft.com/office/powerpoint/2010/main" xmlns="" val="86982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34BCB4-4D0F-4FC4-B549-66A563F11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681C0B-67A7-831D-8962-551F7383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19: </a:t>
            </a:r>
            <a:r>
              <a:rPr lang="en-US" sz="7200" u="sng" dirty="0" smtClean="0">
                <a:solidFill>
                  <a:srgbClr val="FFC000"/>
                </a:solidFill>
              </a:rPr>
              <a:t>39 - 40  </a:t>
            </a:r>
            <a:endParaRPr lang="en-US" sz="72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EDCA6A-3AD8-52C4-8149-233D233BE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POINT: Jesus is the Teacher.</a:t>
            </a:r>
          </a:p>
        </p:txBody>
      </p:sp>
    </p:spTree>
    <p:extLst>
      <p:ext uri="{BB962C8B-B14F-4D97-AF65-F5344CB8AC3E}">
        <p14:creationId xmlns:p14="http://schemas.microsoft.com/office/powerpoint/2010/main" xmlns="" val="265555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5605E89-6525-06B2-5813-21911FE07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937F90-9BE4-78DE-04F6-39B8917DD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“stones will cry out…”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8BD026-1DA8-FB73-6AF2-71E836F35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POINT: Jesus is the Creator.</a:t>
            </a:r>
          </a:p>
        </p:txBody>
      </p:sp>
    </p:spTree>
    <p:extLst>
      <p:ext uri="{BB962C8B-B14F-4D97-AF65-F5344CB8AC3E}">
        <p14:creationId xmlns:p14="http://schemas.microsoft.com/office/powerpoint/2010/main" xmlns="" val="3379202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A71FD2-12B0-42F9-9FF6-08C971F4D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4B77D7-9D74-5627-2C9B-59BCF651C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19: </a:t>
            </a:r>
            <a:r>
              <a:rPr lang="en-US" sz="7200" u="sng" dirty="0" smtClean="0">
                <a:solidFill>
                  <a:srgbClr val="FFC000"/>
                </a:solidFill>
              </a:rPr>
              <a:t>41 - 44 </a:t>
            </a:r>
            <a:endParaRPr lang="en-US" sz="72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42D729-4793-A5BF-9E47-35D49C347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POINT: Jesus is the Judge.</a:t>
            </a:r>
          </a:p>
        </p:txBody>
      </p:sp>
    </p:spTree>
    <p:extLst>
      <p:ext uri="{BB962C8B-B14F-4D97-AF65-F5344CB8AC3E}">
        <p14:creationId xmlns:p14="http://schemas.microsoft.com/office/powerpoint/2010/main" xmlns="" val="2807609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241</Words>
  <Application>Microsoft Office PowerPoint</Application>
  <PresentationFormat>Custom</PresentationFormat>
  <Paragraphs>70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“Reclaiming Worship, Reclaiming Glory”</vt:lpstr>
      <vt:lpstr>Introduction</vt:lpstr>
      <vt:lpstr>Luke 19:28-48 - Context </vt:lpstr>
      <vt:lpstr>Luke 19:28—35 </vt:lpstr>
      <vt:lpstr>“the Lord has need of it…”</vt:lpstr>
      <vt:lpstr>Luke 19:36 - 38 </vt:lpstr>
      <vt:lpstr>Luke 19: 39 - 40  </vt:lpstr>
      <vt:lpstr>“stones will cry out…” </vt:lpstr>
      <vt:lpstr>Luke 19: 41 - 44 </vt:lpstr>
      <vt:lpstr>Luke 19: 45-48 </vt:lpstr>
      <vt:lpstr>MAIN IDEA</vt:lpstr>
      <vt:lpstr>Application recognize Jesus as:</vt:lpstr>
      <vt:lpstr>Application recognize Jesus as:</vt:lpstr>
      <vt:lpstr>Application recognize Jesus as:</vt:lpstr>
      <vt:lpstr>Slide 15</vt:lpstr>
      <vt:lpstr>Application recognize Jesus as:</vt:lpstr>
      <vt:lpstr>Application recognize Jesus as:</vt:lpstr>
      <vt:lpstr>Application recognize Jesus as:</vt:lpstr>
      <vt:lpstr>Conclusion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“Reclaiming Worship, Reclaiming Glory”</dc:title>
  <dc:creator>Tyler Shepard</dc:creator>
  <cp:lastModifiedBy>Max Bell</cp:lastModifiedBy>
  <cp:revision>3</cp:revision>
  <dcterms:created xsi:type="dcterms:W3CDTF">2026-04-17T15:21:44Z</dcterms:created>
  <dcterms:modified xsi:type="dcterms:W3CDTF">2026-04-18T01:31:03Z</dcterms:modified>
</cp:coreProperties>
</file>