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62" r:id="rId9"/>
    <p:sldId id="263" r:id="rId10"/>
    <p:sldId id="264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9BD958-B1ED-4AF6-8599-683711229764}" v="3" dt="2026-03-26T14:55:44.0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2" autoAdjust="0"/>
    <p:restoredTop sz="94660"/>
  </p:normalViewPr>
  <p:slideViewPr>
    <p:cSldViewPr snapToGrid="0">
      <p:cViewPr>
        <p:scale>
          <a:sx n="50" d="100"/>
          <a:sy n="50" d="100"/>
        </p:scale>
        <p:origin x="-922" y="-58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yler Shepard" userId="25d29ca3e838b4c6" providerId="LiveId" clId="{195D2B63-CD72-4F84-8233-AB06B911774C}"/>
    <pc:docChg chg="undo custSel addSld modSld">
      <pc:chgData name="Tyler Shepard" userId="25d29ca3e838b4c6" providerId="LiveId" clId="{195D2B63-CD72-4F84-8233-AB06B911774C}" dt="2026-03-26T15:02:19.066" v="1558" actId="20577"/>
      <pc:docMkLst>
        <pc:docMk/>
      </pc:docMkLst>
      <pc:sldChg chg="modSp mod">
        <pc:chgData name="Tyler Shepard" userId="25d29ca3e838b4c6" providerId="LiveId" clId="{195D2B63-CD72-4F84-8233-AB06B911774C}" dt="2026-03-26T14:59:19.820" v="1550" actId="403"/>
        <pc:sldMkLst>
          <pc:docMk/>
          <pc:sldMk cId="430943463" sldId="256"/>
        </pc:sldMkLst>
        <pc:spChg chg="mod">
          <ac:chgData name="Tyler Shepard" userId="25d29ca3e838b4c6" providerId="LiveId" clId="{195D2B63-CD72-4F84-8233-AB06B911774C}" dt="2026-03-26T14:59:08.112" v="1543" actId="14100"/>
          <ac:spMkLst>
            <pc:docMk/>
            <pc:sldMk cId="430943463" sldId="256"/>
            <ac:spMk id="2" creationId="{5AEF98AD-7216-23DE-2A5E-CEDB2B61DE53}"/>
          </ac:spMkLst>
        </pc:spChg>
        <pc:spChg chg="mod">
          <ac:chgData name="Tyler Shepard" userId="25d29ca3e838b4c6" providerId="LiveId" clId="{195D2B63-CD72-4F84-8233-AB06B911774C}" dt="2026-03-26T14:59:19.820" v="1550" actId="403"/>
          <ac:spMkLst>
            <pc:docMk/>
            <pc:sldMk cId="430943463" sldId="256"/>
            <ac:spMk id="3" creationId="{AD5BB314-94C9-812F-4BF5-3B745E566F07}"/>
          </ac:spMkLst>
        </pc:spChg>
      </pc:sldChg>
      <pc:sldChg chg="modSp mod">
        <pc:chgData name="Tyler Shepard" userId="25d29ca3e838b4c6" providerId="LiveId" clId="{195D2B63-CD72-4F84-8233-AB06B911774C}" dt="2026-03-26T14:31:34.353" v="35" actId="1037"/>
        <pc:sldMkLst>
          <pc:docMk/>
          <pc:sldMk cId="2363453749" sldId="257"/>
        </pc:sldMkLst>
        <pc:spChg chg="mod">
          <ac:chgData name="Tyler Shepard" userId="25d29ca3e838b4c6" providerId="LiveId" clId="{195D2B63-CD72-4F84-8233-AB06B911774C}" dt="2026-03-26T14:31:27.861" v="15" actId="1036"/>
          <ac:spMkLst>
            <pc:docMk/>
            <pc:sldMk cId="2363453749" sldId="257"/>
            <ac:spMk id="2" creationId="{ACE6A79C-329F-CC89-CA22-5225AE8A54D8}"/>
          </ac:spMkLst>
        </pc:spChg>
        <pc:spChg chg="mod">
          <ac:chgData name="Tyler Shepard" userId="25d29ca3e838b4c6" providerId="LiveId" clId="{195D2B63-CD72-4F84-8233-AB06B911774C}" dt="2026-03-26T14:31:34.353" v="35" actId="1037"/>
          <ac:spMkLst>
            <pc:docMk/>
            <pc:sldMk cId="2363453749" sldId="257"/>
            <ac:spMk id="3" creationId="{3E282D54-1ECE-1D5B-5C24-C02682C14AAE}"/>
          </ac:spMkLst>
        </pc:spChg>
      </pc:sldChg>
      <pc:sldChg chg="addSp delSp modSp new mod">
        <pc:chgData name="Tyler Shepard" userId="25d29ca3e838b4c6" providerId="LiveId" clId="{195D2B63-CD72-4F84-8233-AB06B911774C}" dt="2026-03-26T15:01:28.644" v="1551" actId="948"/>
        <pc:sldMkLst>
          <pc:docMk/>
          <pc:sldMk cId="3495285987" sldId="258"/>
        </pc:sldMkLst>
        <pc:spChg chg="mod">
          <ac:chgData name="Tyler Shepard" userId="25d29ca3e838b4c6" providerId="LiveId" clId="{195D2B63-CD72-4F84-8233-AB06B911774C}" dt="2026-03-26T14:56:52.262" v="1504" actId="27636"/>
          <ac:spMkLst>
            <pc:docMk/>
            <pc:sldMk cId="3495285987" sldId="258"/>
            <ac:spMk id="2" creationId="{803BADD4-C746-0B4E-1448-5E429A0F63A0}"/>
          </ac:spMkLst>
        </pc:spChg>
        <pc:spChg chg="del mod">
          <ac:chgData name="Tyler Shepard" userId="25d29ca3e838b4c6" providerId="LiveId" clId="{195D2B63-CD72-4F84-8233-AB06B911774C}" dt="2026-03-26T14:55:41.294" v="1431" actId="478"/>
          <ac:spMkLst>
            <pc:docMk/>
            <pc:sldMk cId="3495285987" sldId="258"/>
            <ac:spMk id="3" creationId="{FA276D7D-DD3A-D4C1-F6A4-17FBE0C227B3}"/>
          </ac:spMkLst>
        </pc:spChg>
        <pc:spChg chg="add mod">
          <ac:chgData name="Tyler Shepard" userId="25d29ca3e838b4c6" providerId="LiveId" clId="{195D2B63-CD72-4F84-8233-AB06B911774C}" dt="2026-03-26T15:01:28.644" v="1551" actId="948"/>
          <ac:spMkLst>
            <pc:docMk/>
            <pc:sldMk cId="3495285987" sldId="258"/>
            <ac:spMk id="5" creationId="{499A3382-4CC5-3C45-D6B6-6B0E1AA99B3E}"/>
          </ac:spMkLst>
        </pc:spChg>
      </pc:sldChg>
      <pc:sldChg chg="modSp new mod">
        <pc:chgData name="Tyler Shepard" userId="25d29ca3e838b4c6" providerId="LiveId" clId="{195D2B63-CD72-4F84-8233-AB06B911774C}" dt="2026-03-26T14:52:03.128" v="1373" actId="115"/>
        <pc:sldMkLst>
          <pc:docMk/>
          <pc:sldMk cId="2213493416" sldId="259"/>
        </pc:sldMkLst>
        <pc:spChg chg="mod">
          <ac:chgData name="Tyler Shepard" userId="25d29ca3e838b4c6" providerId="LiveId" clId="{195D2B63-CD72-4F84-8233-AB06B911774C}" dt="2026-03-26T14:52:03.128" v="1373" actId="115"/>
          <ac:spMkLst>
            <pc:docMk/>
            <pc:sldMk cId="2213493416" sldId="259"/>
            <ac:spMk id="2" creationId="{A2ED59A8-B104-4C6F-C87C-74584B903667}"/>
          </ac:spMkLst>
        </pc:spChg>
        <pc:spChg chg="mod">
          <ac:chgData name="Tyler Shepard" userId="25d29ca3e838b4c6" providerId="LiveId" clId="{195D2B63-CD72-4F84-8233-AB06B911774C}" dt="2026-03-26T14:51:55.731" v="1371" actId="255"/>
          <ac:spMkLst>
            <pc:docMk/>
            <pc:sldMk cId="2213493416" sldId="259"/>
            <ac:spMk id="3" creationId="{79EDED97-C16F-79F9-EBE9-2B4C5817A719}"/>
          </ac:spMkLst>
        </pc:spChg>
      </pc:sldChg>
      <pc:sldChg chg="modSp new mod">
        <pc:chgData name="Tyler Shepard" userId="25d29ca3e838b4c6" providerId="LiveId" clId="{195D2B63-CD72-4F84-8233-AB06B911774C}" dt="2026-03-26T14:51:43.695" v="1369" actId="115"/>
        <pc:sldMkLst>
          <pc:docMk/>
          <pc:sldMk cId="891896343" sldId="260"/>
        </pc:sldMkLst>
        <pc:spChg chg="mod">
          <ac:chgData name="Tyler Shepard" userId="25d29ca3e838b4c6" providerId="LiveId" clId="{195D2B63-CD72-4F84-8233-AB06B911774C}" dt="2026-03-26T14:51:43.695" v="1369" actId="115"/>
          <ac:spMkLst>
            <pc:docMk/>
            <pc:sldMk cId="891896343" sldId="260"/>
            <ac:spMk id="2" creationId="{780964D7-E41C-BFB3-8FA2-0DAAF4D4039D}"/>
          </ac:spMkLst>
        </pc:spChg>
        <pc:spChg chg="mod">
          <ac:chgData name="Tyler Shepard" userId="25d29ca3e838b4c6" providerId="LiveId" clId="{195D2B63-CD72-4F84-8233-AB06B911774C}" dt="2026-03-26T14:51:30.834" v="1367" actId="12"/>
          <ac:spMkLst>
            <pc:docMk/>
            <pc:sldMk cId="891896343" sldId="260"/>
            <ac:spMk id="3" creationId="{1E818A0B-C272-F0D4-E6C3-872839845292}"/>
          </ac:spMkLst>
        </pc:spChg>
      </pc:sldChg>
      <pc:sldChg chg="modSp new mod">
        <pc:chgData name="Tyler Shepard" userId="25d29ca3e838b4c6" providerId="LiveId" clId="{195D2B63-CD72-4F84-8233-AB06B911774C}" dt="2026-03-26T14:50:48.025" v="1365" actId="115"/>
        <pc:sldMkLst>
          <pc:docMk/>
          <pc:sldMk cId="2516031008" sldId="261"/>
        </pc:sldMkLst>
        <pc:spChg chg="mod">
          <ac:chgData name="Tyler Shepard" userId="25d29ca3e838b4c6" providerId="LiveId" clId="{195D2B63-CD72-4F84-8233-AB06B911774C}" dt="2026-03-26T14:50:48.025" v="1365" actId="115"/>
          <ac:spMkLst>
            <pc:docMk/>
            <pc:sldMk cId="2516031008" sldId="261"/>
            <ac:spMk id="2" creationId="{B707637C-25EC-3362-AF51-F36E57E37871}"/>
          </ac:spMkLst>
        </pc:spChg>
        <pc:spChg chg="mod">
          <ac:chgData name="Tyler Shepard" userId="25d29ca3e838b4c6" providerId="LiveId" clId="{195D2B63-CD72-4F84-8233-AB06B911774C}" dt="2026-03-26T14:50:39.154" v="1363" actId="255"/>
          <ac:spMkLst>
            <pc:docMk/>
            <pc:sldMk cId="2516031008" sldId="261"/>
            <ac:spMk id="3" creationId="{FD796675-86BE-F2DA-8946-4349B88C2AF5}"/>
          </ac:spMkLst>
        </pc:spChg>
      </pc:sldChg>
      <pc:sldChg chg="modSp new mod">
        <pc:chgData name="Tyler Shepard" userId="25d29ca3e838b4c6" providerId="LiveId" clId="{195D2B63-CD72-4F84-8233-AB06B911774C}" dt="2026-03-26T14:49:46.349" v="1348" actId="115"/>
        <pc:sldMkLst>
          <pc:docMk/>
          <pc:sldMk cId="3021787647" sldId="262"/>
        </pc:sldMkLst>
        <pc:spChg chg="mod">
          <ac:chgData name="Tyler Shepard" userId="25d29ca3e838b4c6" providerId="LiveId" clId="{195D2B63-CD72-4F84-8233-AB06B911774C}" dt="2026-03-26T14:49:46.349" v="1348" actId="115"/>
          <ac:spMkLst>
            <pc:docMk/>
            <pc:sldMk cId="3021787647" sldId="262"/>
            <ac:spMk id="2" creationId="{420A7D5A-0AFB-2C72-2300-FDACF4829B91}"/>
          </ac:spMkLst>
        </pc:spChg>
        <pc:spChg chg="mod">
          <ac:chgData name="Tyler Shepard" userId="25d29ca3e838b4c6" providerId="LiveId" clId="{195D2B63-CD72-4F84-8233-AB06B911774C}" dt="2026-03-26T14:49:35.990" v="1346" actId="403"/>
          <ac:spMkLst>
            <pc:docMk/>
            <pc:sldMk cId="3021787647" sldId="262"/>
            <ac:spMk id="3" creationId="{E4997608-FC04-6E80-0FC9-4FB9C19C9585}"/>
          </ac:spMkLst>
        </pc:spChg>
      </pc:sldChg>
      <pc:sldChg chg="modSp new mod">
        <pc:chgData name="Tyler Shepard" userId="25d29ca3e838b4c6" providerId="LiveId" clId="{195D2B63-CD72-4F84-8233-AB06B911774C}" dt="2026-03-26T14:50:14.315" v="1353" actId="20577"/>
        <pc:sldMkLst>
          <pc:docMk/>
          <pc:sldMk cId="1776684490" sldId="263"/>
        </pc:sldMkLst>
        <pc:spChg chg="mod">
          <ac:chgData name="Tyler Shepard" userId="25d29ca3e838b4c6" providerId="LiveId" clId="{195D2B63-CD72-4F84-8233-AB06B911774C}" dt="2026-03-26T14:49:07.508" v="1335" actId="115"/>
          <ac:spMkLst>
            <pc:docMk/>
            <pc:sldMk cId="1776684490" sldId="263"/>
            <ac:spMk id="2" creationId="{E60ACEBC-4EF9-910D-4722-62682CFDAE40}"/>
          </ac:spMkLst>
        </pc:spChg>
        <pc:spChg chg="mod">
          <ac:chgData name="Tyler Shepard" userId="25d29ca3e838b4c6" providerId="LiveId" clId="{195D2B63-CD72-4F84-8233-AB06B911774C}" dt="2026-03-26T14:50:14.315" v="1353" actId="20577"/>
          <ac:spMkLst>
            <pc:docMk/>
            <pc:sldMk cId="1776684490" sldId="263"/>
            <ac:spMk id="3" creationId="{BB4135B5-BFF6-178A-85BB-B974EE94C060}"/>
          </ac:spMkLst>
        </pc:spChg>
      </pc:sldChg>
      <pc:sldChg chg="addSp modSp new mod">
        <pc:chgData name="Tyler Shepard" userId="25d29ca3e838b4c6" providerId="LiveId" clId="{195D2B63-CD72-4F84-8233-AB06B911774C}" dt="2026-03-26T14:47:49.627" v="1305" actId="1036"/>
        <pc:sldMkLst>
          <pc:docMk/>
          <pc:sldMk cId="727136870" sldId="264"/>
        </pc:sldMkLst>
        <pc:spChg chg="mod">
          <ac:chgData name="Tyler Shepard" userId="25d29ca3e838b4c6" providerId="LiveId" clId="{195D2B63-CD72-4F84-8233-AB06B911774C}" dt="2026-03-26T14:47:31.100" v="1295" actId="115"/>
          <ac:spMkLst>
            <pc:docMk/>
            <pc:sldMk cId="727136870" sldId="264"/>
            <ac:spMk id="2" creationId="{867DBE03-0EF2-B742-25CA-4A754C927514}"/>
          </ac:spMkLst>
        </pc:spChg>
        <pc:spChg chg="mod">
          <ac:chgData name="Tyler Shepard" userId="25d29ca3e838b4c6" providerId="LiveId" clId="{195D2B63-CD72-4F84-8233-AB06B911774C}" dt="2026-03-26T14:47:49.627" v="1305" actId="1036"/>
          <ac:spMkLst>
            <pc:docMk/>
            <pc:sldMk cId="727136870" sldId="264"/>
            <ac:spMk id="3" creationId="{3AF1B63C-8FBA-484A-8500-0982E2AE7656}"/>
          </ac:spMkLst>
        </pc:spChg>
        <pc:picChg chg="add mod">
          <ac:chgData name="Tyler Shepard" userId="25d29ca3e838b4c6" providerId="LiveId" clId="{195D2B63-CD72-4F84-8233-AB06B911774C}" dt="2026-03-26T14:46:14.216" v="1269" actId="1076"/>
          <ac:picMkLst>
            <pc:docMk/>
            <pc:sldMk cId="727136870" sldId="264"/>
            <ac:picMk id="5" creationId="{A27A0DAE-6A8F-88F9-217F-3A74C94FDA4C}"/>
          </ac:picMkLst>
        </pc:picChg>
      </pc:sldChg>
      <pc:sldChg chg="addSp delSp modSp add mod">
        <pc:chgData name="Tyler Shepard" userId="25d29ca3e838b4c6" providerId="LiveId" clId="{195D2B63-CD72-4F84-8233-AB06B911774C}" dt="2026-03-26T15:02:19.066" v="1558" actId="20577"/>
        <pc:sldMkLst>
          <pc:docMk/>
          <pc:sldMk cId="2059340033" sldId="265"/>
        </pc:sldMkLst>
        <pc:spChg chg="del">
          <ac:chgData name="Tyler Shepard" userId="25d29ca3e838b4c6" providerId="LiveId" clId="{195D2B63-CD72-4F84-8233-AB06B911774C}" dt="2026-03-26T14:58:15.978" v="1529" actId="478"/>
          <ac:spMkLst>
            <pc:docMk/>
            <pc:sldMk cId="2059340033" sldId="265"/>
            <ac:spMk id="2" creationId="{9407B5F8-FA4A-EF44-32CB-2527ADD5CD29}"/>
          </ac:spMkLst>
        </pc:spChg>
        <pc:spChg chg="mod">
          <ac:chgData name="Tyler Shepard" userId="25d29ca3e838b4c6" providerId="LiveId" clId="{195D2B63-CD72-4F84-8233-AB06B911774C}" dt="2026-03-26T14:58:45.835" v="1536" actId="14100"/>
          <ac:spMkLst>
            <pc:docMk/>
            <pc:sldMk cId="2059340033" sldId="265"/>
            <ac:spMk id="3" creationId="{EA187D3F-C9AC-D267-F65D-0C6F46C331DF}"/>
          </ac:spMkLst>
        </pc:spChg>
        <pc:spChg chg="add mod">
          <ac:chgData name="Tyler Shepard" userId="25d29ca3e838b4c6" providerId="LiveId" clId="{195D2B63-CD72-4F84-8233-AB06B911774C}" dt="2026-03-26T14:58:26.311" v="1531" actId="1076"/>
          <ac:spMkLst>
            <pc:docMk/>
            <pc:sldMk cId="2059340033" sldId="265"/>
            <ac:spMk id="4" creationId="{E3F46A79-5BBC-0705-14B4-680242829BD9}"/>
          </ac:spMkLst>
        </pc:spChg>
        <pc:spChg chg="add mod">
          <ac:chgData name="Tyler Shepard" userId="25d29ca3e838b4c6" providerId="LiveId" clId="{195D2B63-CD72-4F84-8233-AB06B911774C}" dt="2026-03-26T15:02:19.066" v="1558" actId="20577"/>
          <ac:spMkLst>
            <pc:docMk/>
            <pc:sldMk cId="2059340033" sldId="265"/>
            <ac:spMk id="5" creationId="{F678A1E0-1CCC-A8E8-0858-0351281F0ECD}"/>
          </ac:spMkLst>
        </pc:spChg>
        <pc:spChg chg="add del mod">
          <ac:chgData name="Tyler Shepard" userId="25d29ca3e838b4c6" providerId="LiveId" clId="{195D2B63-CD72-4F84-8233-AB06B911774C}" dt="2026-03-26T14:58:20.384" v="1530" actId="478"/>
          <ac:spMkLst>
            <pc:docMk/>
            <pc:sldMk cId="2059340033" sldId="265"/>
            <ac:spMk id="7" creationId="{43202E24-EC44-4409-96B8-79E8803D86C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FF57E-1E65-43D9-B0BF-499344EFB9A5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A0CF5-43D8-44D7-B23F-70EF78BE76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63456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FF57E-1E65-43D9-B0BF-499344EFB9A5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A0CF5-43D8-44D7-B23F-70EF78BE76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3205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FF57E-1E65-43D9-B0BF-499344EFB9A5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A0CF5-43D8-44D7-B23F-70EF78BE76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56605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FF57E-1E65-43D9-B0BF-499344EFB9A5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A0CF5-43D8-44D7-B23F-70EF78BE76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531573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FF57E-1E65-43D9-B0BF-499344EFB9A5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A0CF5-43D8-44D7-B23F-70EF78BE76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89981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FF57E-1E65-43D9-B0BF-499344EFB9A5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A0CF5-43D8-44D7-B23F-70EF78BE76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2613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FF57E-1E65-43D9-B0BF-499344EFB9A5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A0CF5-43D8-44D7-B23F-70EF78BE76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613836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FF57E-1E65-43D9-B0BF-499344EFB9A5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A0CF5-43D8-44D7-B23F-70EF78BE76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64403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FF57E-1E65-43D9-B0BF-499344EFB9A5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A0CF5-43D8-44D7-B23F-70EF78BE76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8143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FF57E-1E65-43D9-B0BF-499344EFB9A5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A0CF5-43D8-44D7-B23F-70EF78BE76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84692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FF57E-1E65-43D9-B0BF-499344EFB9A5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A0CF5-43D8-44D7-B23F-70EF78BE76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64985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FF57E-1E65-43D9-B0BF-499344EFB9A5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A0CF5-43D8-44D7-B23F-70EF78BE76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139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FF57E-1E65-43D9-B0BF-499344EFB9A5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A0CF5-43D8-44D7-B23F-70EF78BE76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727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FF57E-1E65-43D9-B0BF-499344EFB9A5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A0CF5-43D8-44D7-B23F-70EF78BE76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48057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FF57E-1E65-43D9-B0BF-499344EFB9A5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A0CF5-43D8-44D7-B23F-70EF78BE76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3477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FF57E-1E65-43D9-B0BF-499344EFB9A5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A0CF5-43D8-44D7-B23F-70EF78BE76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92779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FF57E-1E65-43D9-B0BF-499344EFB9A5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A0CF5-43D8-44D7-B23F-70EF78BE76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9656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5D3FF57E-1E65-43D9-B0BF-499344EFB9A5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B27A0CF5-43D8-44D7-B23F-70EF78BE76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957601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AEF98AD-7216-23DE-2A5E-CEDB2B61DE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200" y="1769540"/>
            <a:ext cx="10947399" cy="1828801"/>
          </a:xfrm>
        </p:spPr>
        <p:txBody>
          <a:bodyPr>
            <a:normAutofit/>
          </a:bodyPr>
          <a:lstStyle/>
          <a:p>
            <a:r>
              <a:rPr lang="en-US" sz="7200" dirty="0">
                <a:solidFill>
                  <a:srgbClr val="FFC000"/>
                </a:solidFill>
              </a:rPr>
              <a:t>“Pray, Persevere, Praise”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D5BB314-94C9-812F-4BF5-3B745E566F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rgbClr val="FFC000"/>
                </a:solidFill>
              </a:rPr>
              <a:t>Luke 18:28--43</a:t>
            </a:r>
          </a:p>
        </p:txBody>
      </p:sp>
    </p:spTree>
    <p:extLst>
      <p:ext uri="{BB962C8B-B14F-4D97-AF65-F5344CB8AC3E}">
        <p14:creationId xmlns:p14="http://schemas.microsoft.com/office/powerpoint/2010/main" xmlns="" val="430943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7DBE03-0EF2-B742-25CA-4A754C927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276775"/>
            <a:ext cx="10353762" cy="970450"/>
          </a:xfrm>
        </p:spPr>
        <p:txBody>
          <a:bodyPr>
            <a:normAutofit fontScale="90000"/>
          </a:bodyPr>
          <a:lstStyle/>
          <a:p>
            <a:pPr algn="l"/>
            <a:r>
              <a:rPr lang="en-US" sz="6000" u="sng" dirty="0">
                <a:solidFill>
                  <a:srgbClr val="FFC000"/>
                </a:solidFill>
              </a:rPr>
              <a:t>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AF1B63C-8FBA-484A-8500-0982E2AE76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035" y="1399625"/>
            <a:ext cx="7696805" cy="5610775"/>
          </a:xfrm>
        </p:spPr>
        <p:txBody>
          <a:bodyPr>
            <a:normAutofit fontScale="92500" lnSpcReduction="10000"/>
          </a:bodyPr>
          <a:lstStyle/>
          <a:p>
            <a:pPr marL="779850" indent="-742950">
              <a:buFont typeface="+mj-lt"/>
              <a:buAutoNum type="arabicPeriod"/>
            </a:pPr>
            <a:r>
              <a:rPr lang="en-US" sz="6000" dirty="0"/>
              <a:t>Pray over God’s Promises</a:t>
            </a:r>
          </a:p>
          <a:p>
            <a:pPr marL="494100" indent="-457200">
              <a:buFont typeface="+mj-lt"/>
              <a:buAutoNum type="arabicPeriod"/>
            </a:pPr>
            <a:r>
              <a:rPr lang="en-US" sz="6000" dirty="0"/>
              <a:t> Persevere through the Cost</a:t>
            </a:r>
          </a:p>
          <a:p>
            <a:pPr marL="494100" indent="-457200">
              <a:buFont typeface="+mj-lt"/>
              <a:buAutoNum type="arabicPeriod"/>
            </a:pPr>
            <a:r>
              <a:rPr lang="en-US" sz="6000" dirty="0"/>
              <a:t> Praise God for the Effects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27A0DAE-6A8F-88F9-217F-3A74C94FDA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991350" y="1352550"/>
            <a:ext cx="594360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27136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21787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3DD77F9-A507-60FB-5E0E-A6698EA978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80331" y="-48401"/>
            <a:ext cx="5411670" cy="39498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A3F52753-F581-3B10-3C81-881C51BD1A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18834" y="3585108"/>
            <a:ext cx="4363856" cy="327289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ACE6A79C-329F-CC89-CA22-5225AE8A5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91440"/>
            <a:ext cx="10353762" cy="970450"/>
          </a:xfrm>
        </p:spPr>
        <p:txBody>
          <a:bodyPr>
            <a:noAutofit/>
          </a:bodyPr>
          <a:lstStyle/>
          <a:p>
            <a:pPr algn="l"/>
            <a:r>
              <a:rPr lang="en-US" sz="6600" dirty="0">
                <a:solidFill>
                  <a:srgbClr val="FFC000"/>
                </a:solidFill>
              </a:rPr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282D54-1ECE-1D5B-5C24-C02682C14A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835" y="1320969"/>
            <a:ext cx="10353762" cy="405875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800" dirty="0"/>
              <a:t>An unexpected </a:t>
            </a:r>
          </a:p>
          <a:p>
            <a:pPr>
              <a:buNone/>
            </a:pPr>
            <a:r>
              <a:rPr lang="en-US" sz="4800" dirty="0"/>
              <a:t>house project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CFC7E52-F2E6-F5A9-D0CE-D40D249207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1237" y="2967037"/>
            <a:ext cx="9525" cy="95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B031F4F-AA62-4BA4-96FC-B998CD8FE8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28" y="3624888"/>
            <a:ext cx="4310814" cy="32331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BF73865-F134-858D-22C4-091D5E1B3C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80330" y="2799246"/>
            <a:ext cx="5411670" cy="4058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63453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3BADD4-C746-0B4E-1448-5E429A0F6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279400"/>
            <a:ext cx="10353762" cy="970450"/>
          </a:xfrm>
        </p:spPr>
        <p:txBody>
          <a:bodyPr>
            <a:normAutofit fontScale="90000"/>
          </a:bodyPr>
          <a:lstStyle/>
          <a:p>
            <a:r>
              <a:rPr lang="en-US" sz="6000" u="sng" dirty="0">
                <a:solidFill>
                  <a:srgbClr val="FFC000"/>
                </a:solidFill>
              </a:rPr>
              <a:t>Luke 18:28-43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499A3382-4CC5-3C45-D6B6-6B0E1AA99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500" y="1409700"/>
            <a:ext cx="11595099" cy="5168899"/>
          </a:xfrm>
        </p:spPr>
        <p:txBody>
          <a:bodyPr>
            <a:normAutofit fontScale="70000" lnSpcReduction="20000"/>
          </a:bodyPr>
          <a:lstStyle/>
          <a:p>
            <a:r>
              <a:rPr lang="en-US" sz="7000" u="sng" dirty="0"/>
              <a:t>Context</a:t>
            </a:r>
            <a:r>
              <a:rPr lang="en-US" sz="7000" dirty="0"/>
              <a:t>: Jesus on God’s kingdom:</a:t>
            </a:r>
          </a:p>
          <a:p>
            <a:pPr lvl="1"/>
            <a:r>
              <a:rPr lang="en-US" sz="7000" b="1" dirty="0"/>
              <a:t>God receives those who are persistent in prayer, humble, and needy.</a:t>
            </a:r>
          </a:p>
          <a:p>
            <a:pPr>
              <a:spcBef>
                <a:spcPts val="4200"/>
              </a:spcBef>
            </a:pPr>
            <a:r>
              <a:rPr lang="en-US" sz="7000" u="sng" dirty="0"/>
              <a:t>Themes</a:t>
            </a:r>
            <a:r>
              <a:rPr lang="en-US" sz="7000" dirty="0"/>
              <a:t>:</a:t>
            </a:r>
          </a:p>
          <a:p>
            <a:pPr lvl="1"/>
            <a:r>
              <a:rPr lang="en-US" sz="7000" dirty="0"/>
              <a:t>Kingdom of God; Eternal life; Discipleship; Enlightenment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495285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C921318-7708-75A1-A51B-3AF92371E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A187D3F-C9AC-D267-F65D-0C6F46C331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5400" dirty="0"/>
              <a:t>Structure (3 scenes):</a:t>
            </a:r>
          </a:p>
          <a:p>
            <a:pPr marL="792900" lvl="1" indent="-342900">
              <a:buFont typeface="+mj-lt"/>
              <a:buAutoNum type="arabicPeriod"/>
            </a:pPr>
            <a:r>
              <a:rPr lang="en-US" sz="5400" dirty="0"/>
              <a:t>Jesus encouraged His disciples</a:t>
            </a:r>
          </a:p>
          <a:p>
            <a:pPr marL="792900" lvl="1" indent="-342900">
              <a:buFont typeface="+mj-lt"/>
              <a:buAutoNum type="arabicPeriod"/>
            </a:pPr>
            <a:r>
              <a:rPr lang="en-US" sz="5400" dirty="0"/>
              <a:t>Jesus prophesied of his death and resurrection in Jerusalem</a:t>
            </a:r>
          </a:p>
          <a:p>
            <a:pPr marL="792900" lvl="1" indent="-342900">
              <a:buFont typeface="+mj-lt"/>
              <a:buAutoNum type="arabicPeriod"/>
            </a:pPr>
            <a:r>
              <a:rPr lang="en-US" sz="5400" dirty="0"/>
              <a:t>Jesus healed a blind man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E3F46A79-5BBC-0705-14B4-680242829BD9}"/>
              </a:ext>
            </a:extLst>
          </p:cNvPr>
          <p:cNvSpPr txBox="1">
            <a:spLocks/>
          </p:cNvSpPr>
          <p:nvPr/>
        </p:nvSpPr>
        <p:spPr>
          <a:xfrm>
            <a:off x="1076843" y="3810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u="sng" dirty="0">
                <a:solidFill>
                  <a:srgbClr val="FFC000"/>
                </a:solidFill>
              </a:rPr>
              <a:t>Luke 18:28-43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F678A1E0-1CCC-A8E8-0858-0351281F0ECD}"/>
              </a:ext>
            </a:extLst>
          </p:cNvPr>
          <p:cNvSpPr txBox="1">
            <a:spLocks/>
          </p:cNvSpPr>
          <p:nvPr/>
        </p:nvSpPr>
        <p:spPr>
          <a:xfrm>
            <a:off x="924443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u="sng" dirty="0"/>
              <a:t>Structure</a:t>
            </a:r>
            <a:r>
              <a:rPr lang="en-US" sz="5400" dirty="0"/>
              <a:t> (3 scenes):</a:t>
            </a:r>
          </a:p>
          <a:p>
            <a:pPr marL="792900" lvl="1" indent="-342900">
              <a:buFont typeface="+mj-lt"/>
              <a:buAutoNum type="arabicPeriod"/>
            </a:pPr>
            <a:r>
              <a:rPr lang="en-US" sz="5400" dirty="0"/>
              <a:t>Jesus encouraged His disciples</a:t>
            </a:r>
          </a:p>
          <a:p>
            <a:pPr marL="792900" lvl="1" indent="-342900">
              <a:buFont typeface="+mj-lt"/>
              <a:buAutoNum type="arabicPeriod"/>
            </a:pPr>
            <a:r>
              <a:rPr lang="en-US" sz="5400" dirty="0"/>
              <a:t>Jesus prophesied of his death and resurrection in Jerusalem</a:t>
            </a:r>
          </a:p>
          <a:p>
            <a:pPr marL="792900" lvl="1" indent="-342900">
              <a:buFont typeface="+mj-lt"/>
              <a:buAutoNum type="arabicPeriod"/>
            </a:pPr>
            <a:r>
              <a:rPr lang="en-US" sz="5400" dirty="0"/>
              <a:t>Jesus healed a blind man</a:t>
            </a:r>
          </a:p>
        </p:txBody>
      </p:sp>
    </p:spTree>
    <p:extLst>
      <p:ext uri="{BB962C8B-B14F-4D97-AF65-F5344CB8AC3E}">
        <p14:creationId xmlns:p14="http://schemas.microsoft.com/office/powerpoint/2010/main" xmlns="" val="2059340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ED59A8-B104-4C6F-C87C-74584B903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u="sng" dirty="0">
                <a:solidFill>
                  <a:srgbClr val="FFC000"/>
                </a:solidFill>
              </a:rPr>
              <a:t>Verses 28--30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9EDED97-C16F-79F9-EBE9-2B4C5817A7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900" indent="0">
              <a:buNone/>
            </a:pPr>
            <a:r>
              <a:rPr lang="en-US" sz="6000" dirty="0"/>
              <a:t>POINT: </a:t>
            </a:r>
          </a:p>
          <a:p>
            <a:pPr marL="36900" indent="0">
              <a:buNone/>
            </a:pPr>
            <a:r>
              <a:rPr lang="en-US" sz="6000" dirty="0"/>
              <a:t>The promise of God’s kingdom is becoming God’s family (shared life)</a:t>
            </a:r>
          </a:p>
        </p:txBody>
      </p:sp>
    </p:spTree>
    <p:extLst>
      <p:ext uri="{BB962C8B-B14F-4D97-AF65-F5344CB8AC3E}">
        <p14:creationId xmlns:p14="http://schemas.microsoft.com/office/powerpoint/2010/main" xmlns="" val="2213493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0964D7-E41C-BFB3-8FA2-0DAAF4D40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u="sng" dirty="0">
                <a:solidFill>
                  <a:srgbClr val="FFC000"/>
                </a:solidFill>
              </a:rPr>
              <a:t>Verses 31--33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E818A0B-C272-F0D4-E6C3-872839845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900" indent="0">
              <a:buNone/>
            </a:pPr>
            <a:r>
              <a:rPr lang="en-US" sz="6000" dirty="0"/>
              <a:t>POINT: </a:t>
            </a:r>
          </a:p>
          <a:p>
            <a:pPr marL="36900" indent="0">
              <a:buNone/>
            </a:pPr>
            <a:r>
              <a:rPr lang="en-US" sz="6000" dirty="0"/>
              <a:t>The cost of God’s kingdom is Christ’s suffering</a:t>
            </a:r>
          </a:p>
        </p:txBody>
      </p:sp>
    </p:spTree>
    <p:extLst>
      <p:ext uri="{BB962C8B-B14F-4D97-AF65-F5344CB8AC3E}">
        <p14:creationId xmlns:p14="http://schemas.microsoft.com/office/powerpoint/2010/main" xmlns="" val="891896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07637C-25EC-3362-AF51-F36E57E37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u="sng" dirty="0">
                <a:solidFill>
                  <a:srgbClr val="FFC000"/>
                </a:solidFill>
              </a:rPr>
              <a:t>Verse 34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D796675-86BE-F2DA-8946-4349B88C2A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900" indent="0">
              <a:buNone/>
            </a:pPr>
            <a:r>
              <a:rPr lang="en-US" sz="6000" dirty="0"/>
              <a:t>POINT:</a:t>
            </a:r>
          </a:p>
          <a:p>
            <a:pPr marL="36900" indent="0">
              <a:buNone/>
            </a:pPr>
            <a:r>
              <a:rPr lang="en-US" sz="6000" dirty="0"/>
              <a:t>One’s eyes have to be opened to the reality of suffering for God’s kingdom</a:t>
            </a:r>
          </a:p>
        </p:txBody>
      </p:sp>
    </p:spTree>
    <p:extLst>
      <p:ext uri="{BB962C8B-B14F-4D97-AF65-F5344CB8AC3E}">
        <p14:creationId xmlns:p14="http://schemas.microsoft.com/office/powerpoint/2010/main" xmlns="" val="2516031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0A7D5A-0AFB-2C72-2300-FDACF4829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u="sng" dirty="0">
                <a:solidFill>
                  <a:srgbClr val="FFC000"/>
                </a:solidFill>
              </a:rPr>
              <a:t>Verses 35--43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997608-FC04-6E80-0FC9-4FB9C19C95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900" indent="0">
              <a:buNone/>
            </a:pPr>
            <a:r>
              <a:rPr lang="en-US" sz="6000" dirty="0"/>
              <a:t>POINT:</a:t>
            </a:r>
          </a:p>
          <a:p>
            <a:pPr marL="36900" indent="0">
              <a:buNone/>
            </a:pPr>
            <a:r>
              <a:rPr lang="en-US" sz="6000" dirty="0"/>
              <a:t>The effects of God’s kingdom bring Him glory and praise</a:t>
            </a:r>
          </a:p>
        </p:txBody>
      </p:sp>
    </p:spTree>
    <p:extLst>
      <p:ext uri="{BB962C8B-B14F-4D97-AF65-F5344CB8AC3E}">
        <p14:creationId xmlns:p14="http://schemas.microsoft.com/office/powerpoint/2010/main" xmlns="" val="3021787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0ACEBC-4EF9-910D-4722-62682CFDA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u="sng" dirty="0">
                <a:solidFill>
                  <a:srgbClr val="FFC000"/>
                </a:solidFill>
              </a:rPr>
              <a:t>MAIN IDEA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4135B5-BFF6-178A-85BB-B974EE94C0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2449"/>
            <a:ext cx="10353762" cy="4851231"/>
          </a:xfrm>
        </p:spPr>
        <p:txBody>
          <a:bodyPr>
            <a:normAutofit fontScale="85000" lnSpcReduction="20000"/>
          </a:bodyPr>
          <a:lstStyle/>
          <a:p>
            <a:pPr marL="36900" indent="0" algn="ctr">
              <a:buNone/>
            </a:pPr>
            <a:r>
              <a:rPr lang="en-US" sz="7000" dirty="0"/>
              <a:t>The family of God will glorify Him through their faith in his promises and his grace in their suffering.</a:t>
            </a:r>
          </a:p>
          <a:p>
            <a:pPr marL="36900" indent="0" algn="ctr">
              <a:buNone/>
            </a:pPr>
            <a:endParaRPr lang="en-US" sz="5400" dirty="0"/>
          </a:p>
          <a:p>
            <a:pPr marL="36900" indent="0" algn="ctr">
              <a:buNone/>
            </a:pPr>
            <a:r>
              <a:rPr lang="en-US" sz="4700" dirty="0"/>
              <a:t>( Correlation: Isaiah 40:3-5 )</a:t>
            </a:r>
          </a:p>
        </p:txBody>
      </p:sp>
    </p:spTree>
    <p:extLst>
      <p:ext uri="{BB962C8B-B14F-4D97-AF65-F5344CB8AC3E}">
        <p14:creationId xmlns:p14="http://schemas.microsoft.com/office/powerpoint/2010/main" xmlns="" val="17766844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Slate</Template>
  <TotalTime>46</TotalTime>
  <Words>210</Words>
  <Application>Microsoft Office PowerPoint</Application>
  <PresentationFormat>Custom</PresentationFormat>
  <Paragraphs>39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Slate</vt:lpstr>
      <vt:lpstr>“Pray, Persevere, Praise”</vt:lpstr>
      <vt:lpstr>Introduction</vt:lpstr>
      <vt:lpstr>Luke 18:28-43</vt:lpstr>
      <vt:lpstr>Slide 4</vt:lpstr>
      <vt:lpstr>Verses 28--30</vt:lpstr>
      <vt:lpstr>Verses 31--33</vt:lpstr>
      <vt:lpstr>Verse 34</vt:lpstr>
      <vt:lpstr>Verses 35--43</vt:lpstr>
      <vt:lpstr>MAIN IDEA</vt:lpstr>
      <vt:lpstr>APPLICATION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“Pray, Persevere, Praise”</dc:title>
  <dc:creator>Tyler Shepard</dc:creator>
  <cp:lastModifiedBy>Max Bell</cp:lastModifiedBy>
  <cp:revision>2</cp:revision>
  <dcterms:created xsi:type="dcterms:W3CDTF">2026-03-26T14:21:15Z</dcterms:created>
  <dcterms:modified xsi:type="dcterms:W3CDTF">2026-03-28T02:55:41Z</dcterms:modified>
</cp:coreProperties>
</file>