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9" autoAdjust="0"/>
    <p:restoredTop sz="94660"/>
  </p:normalViewPr>
  <p:slideViewPr>
    <p:cSldViewPr snapToGrid="0">
      <p:cViewPr>
        <p:scale>
          <a:sx n="50" d="100"/>
          <a:sy n="50" d="100"/>
        </p:scale>
        <p:origin x="-245" y="-3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hepard" userId="25d29ca3e838b4c6" providerId="LiveId" clId="{195D2B63-CD72-4F84-8233-AB06B911774C}"/>
    <pc:docChg chg="custSel addSld delSld modSld">
      <pc:chgData name="Tyler Shepard" userId="25d29ca3e838b4c6" providerId="LiveId" clId="{195D2B63-CD72-4F84-8233-AB06B911774C}" dt="2025-12-28T00:39:27.731" v="1775" actId="47"/>
      <pc:docMkLst>
        <pc:docMk/>
      </pc:docMkLst>
      <pc:sldChg chg="modSp mod">
        <pc:chgData name="Tyler Shepard" userId="25d29ca3e838b4c6" providerId="LiveId" clId="{195D2B63-CD72-4F84-8233-AB06B911774C}" dt="2025-12-28T00:25:07.270" v="723" actId="27636"/>
        <pc:sldMkLst>
          <pc:docMk/>
          <pc:sldMk cId="3949762529" sldId="256"/>
        </pc:sldMkLst>
        <pc:spChg chg="mod">
          <ac:chgData name="Tyler Shepard" userId="25d29ca3e838b4c6" providerId="LiveId" clId="{195D2B63-CD72-4F84-8233-AB06B911774C}" dt="2025-12-28T00:25:07.270" v="723" actId="27636"/>
          <ac:spMkLst>
            <pc:docMk/>
            <pc:sldMk cId="3949762529" sldId="256"/>
            <ac:spMk id="2" creationId="{0BEB8CB2-9BA4-9C4B-20CE-CD5C161453FF}"/>
          </ac:spMkLst>
        </pc:spChg>
        <pc:spChg chg="mod">
          <ac:chgData name="Tyler Shepard" userId="25d29ca3e838b4c6" providerId="LiveId" clId="{195D2B63-CD72-4F84-8233-AB06B911774C}" dt="2025-12-28T00:24:59.768" v="718" actId="403"/>
          <ac:spMkLst>
            <pc:docMk/>
            <pc:sldMk cId="3949762529" sldId="256"/>
            <ac:spMk id="3" creationId="{D3D22F7D-8694-B54C-1CC1-C7F47CD6CD8E}"/>
          </ac:spMkLst>
        </pc:spChg>
      </pc:sldChg>
      <pc:sldChg chg="modSp mod">
        <pc:chgData name="Tyler Shepard" userId="25d29ca3e838b4c6" providerId="LiveId" clId="{195D2B63-CD72-4F84-8233-AB06B911774C}" dt="2025-12-28T00:26:55.474" v="825" actId="313"/>
        <pc:sldMkLst>
          <pc:docMk/>
          <pc:sldMk cId="3788617523" sldId="257"/>
        </pc:sldMkLst>
        <pc:spChg chg="mod">
          <ac:chgData name="Tyler Shepard" userId="25d29ca3e838b4c6" providerId="LiveId" clId="{195D2B63-CD72-4F84-8233-AB06B911774C}" dt="2025-12-18T16:04:18.907" v="645" actId="115"/>
          <ac:spMkLst>
            <pc:docMk/>
            <pc:sldMk cId="3788617523" sldId="257"/>
            <ac:spMk id="2" creationId="{988179E8-FAD1-27AB-6634-50CF8EE35A09}"/>
          </ac:spMkLst>
        </pc:spChg>
        <pc:spChg chg="mod">
          <ac:chgData name="Tyler Shepard" userId="25d29ca3e838b4c6" providerId="LiveId" clId="{195D2B63-CD72-4F84-8233-AB06B911774C}" dt="2025-12-28T00:26:55.474" v="825" actId="313"/>
          <ac:spMkLst>
            <pc:docMk/>
            <pc:sldMk cId="3788617523" sldId="257"/>
            <ac:spMk id="3" creationId="{6483EBF4-5D03-99D6-F403-24B505BE73A6}"/>
          </ac:spMkLst>
        </pc:spChg>
      </pc:sldChg>
      <pc:sldChg chg="modSp mod">
        <pc:chgData name="Tyler Shepard" userId="25d29ca3e838b4c6" providerId="LiveId" clId="{195D2B63-CD72-4F84-8233-AB06B911774C}" dt="2025-12-28T00:29:51.784" v="1018" actId="20577"/>
        <pc:sldMkLst>
          <pc:docMk/>
          <pc:sldMk cId="470681462" sldId="258"/>
        </pc:sldMkLst>
        <pc:spChg chg="mod">
          <ac:chgData name="Tyler Shepard" userId="25d29ca3e838b4c6" providerId="LiveId" clId="{195D2B63-CD72-4F84-8233-AB06B911774C}" dt="2025-12-28T00:28:35.854" v="908" actId="20577"/>
          <ac:spMkLst>
            <pc:docMk/>
            <pc:sldMk cId="470681462" sldId="258"/>
            <ac:spMk id="2" creationId="{24593EF0-68DD-B07E-62C2-586834506B37}"/>
          </ac:spMkLst>
        </pc:spChg>
        <pc:spChg chg="mod">
          <ac:chgData name="Tyler Shepard" userId="25d29ca3e838b4c6" providerId="LiveId" clId="{195D2B63-CD72-4F84-8233-AB06B911774C}" dt="2025-12-28T00:29:51.784" v="1018" actId="20577"/>
          <ac:spMkLst>
            <pc:docMk/>
            <pc:sldMk cId="470681462" sldId="258"/>
            <ac:spMk id="3" creationId="{6E8658C2-E38A-6D20-4195-6A21773A097F}"/>
          </ac:spMkLst>
        </pc:spChg>
      </pc:sldChg>
      <pc:sldChg chg="modSp mod">
        <pc:chgData name="Tyler Shepard" userId="25d29ca3e838b4c6" providerId="LiveId" clId="{195D2B63-CD72-4F84-8233-AB06B911774C}" dt="2025-12-28T00:30:56.271" v="1094" actId="122"/>
        <pc:sldMkLst>
          <pc:docMk/>
          <pc:sldMk cId="1825166687" sldId="259"/>
        </pc:sldMkLst>
        <pc:spChg chg="mod">
          <ac:chgData name="Tyler Shepard" userId="25d29ca3e838b4c6" providerId="LiveId" clId="{195D2B63-CD72-4F84-8233-AB06B911774C}" dt="2025-12-28T00:30:01.320" v="1027" actId="20577"/>
          <ac:spMkLst>
            <pc:docMk/>
            <pc:sldMk cId="1825166687" sldId="259"/>
            <ac:spMk id="2" creationId="{91DA72F4-FEB8-7D7C-0818-0B1D960AE72A}"/>
          </ac:spMkLst>
        </pc:spChg>
        <pc:spChg chg="mod">
          <ac:chgData name="Tyler Shepard" userId="25d29ca3e838b4c6" providerId="LiveId" clId="{195D2B63-CD72-4F84-8233-AB06B911774C}" dt="2025-12-28T00:30:56.271" v="1094" actId="122"/>
          <ac:spMkLst>
            <pc:docMk/>
            <pc:sldMk cId="1825166687" sldId="259"/>
            <ac:spMk id="3" creationId="{28E04C2A-55DA-A6A3-C860-ED9F297AB0F8}"/>
          </ac:spMkLst>
        </pc:spChg>
      </pc:sldChg>
      <pc:sldChg chg="modSp mod">
        <pc:chgData name="Tyler Shepard" userId="25d29ca3e838b4c6" providerId="LiveId" clId="{195D2B63-CD72-4F84-8233-AB06B911774C}" dt="2025-12-28T00:34:34.971" v="1370" actId="20577"/>
        <pc:sldMkLst>
          <pc:docMk/>
          <pc:sldMk cId="1238876890" sldId="260"/>
        </pc:sldMkLst>
        <pc:spChg chg="mod">
          <ac:chgData name="Tyler Shepard" userId="25d29ca3e838b4c6" providerId="LiveId" clId="{195D2B63-CD72-4F84-8233-AB06B911774C}" dt="2025-12-28T00:34:27.111" v="1367" actId="20577"/>
          <ac:spMkLst>
            <pc:docMk/>
            <pc:sldMk cId="1238876890" sldId="260"/>
            <ac:spMk id="2" creationId="{254743AF-AE4D-2178-47B6-F41E28E35D26}"/>
          </ac:spMkLst>
        </pc:spChg>
        <pc:spChg chg="mod">
          <ac:chgData name="Tyler Shepard" userId="25d29ca3e838b4c6" providerId="LiveId" clId="{195D2B63-CD72-4F84-8233-AB06B911774C}" dt="2025-12-28T00:34:34.971" v="1370" actId="20577"/>
          <ac:spMkLst>
            <pc:docMk/>
            <pc:sldMk cId="1238876890" sldId="260"/>
            <ac:spMk id="3" creationId="{085B0463-C542-DC47-2146-A6BD007CF854}"/>
          </ac:spMkLst>
        </pc:spChg>
      </pc:sldChg>
      <pc:sldChg chg="modSp mod">
        <pc:chgData name="Tyler Shepard" userId="25d29ca3e838b4c6" providerId="LiveId" clId="{195D2B63-CD72-4F84-8233-AB06B911774C}" dt="2025-12-28T00:34:57.050" v="1384" actId="20577"/>
        <pc:sldMkLst>
          <pc:docMk/>
          <pc:sldMk cId="1252019247" sldId="261"/>
        </pc:sldMkLst>
        <pc:spChg chg="mod">
          <ac:chgData name="Tyler Shepard" userId="25d29ca3e838b4c6" providerId="LiveId" clId="{195D2B63-CD72-4F84-8233-AB06B911774C}" dt="2025-12-28T00:34:54.138" v="1383" actId="20577"/>
          <ac:spMkLst>
            <pc:docMk/>
            <pc:sldMk cId="1252019247" sldId="261"/>
            <ac:spMk id="2" creationId="{7C33AECF-7771-B8CE-CAE9-E55F244824A0}"/>
          </ac:spMkLst>
        </pc:spChg>
        <pc:spChg chg="mod">
          <ac:chgData name="Tyler Shepard" userId="25d29ca3e838b4c6" providerId="LiveId" clId="{195D2B63-CD72-4F84-8233-AB06B911774C}" dt="2025-12-28T00:34:57.050" v="1384" actId="20577"/>
          <ac:spMkLst>
            <pc:docMk/>
            <pc:sldMk cId="1252019247" sldId="261"/>
            <ac:spMk id="3" creationId="{1BC757DE-6EC4-D25D-52F6-1800B8E04C16}"/>
          </ac:spMkLst>
        </pc:spChg>
      </pc:sldChg>
      <pc:sldChg chg="modSp new mod">
        <pc:chgData name="Tyler Shepard" userId="25d29ca3e838b4c6" providerId="LiveId" clId="{195D2B63-CD72-4F84-8233-AB06B911774C}" dt="2025-12-28T00:35:56.743" v="1507" actId="27636"/>
        <pc:sldMkLst>
          <pc:docMk/>
          <pc:sldMk cId="1813456427" sldId="262"/>
        </pc:sldMkLst>
        <pc:spChg chg="mod">
          <ac:chgData name="Tyler Shepard" userId="25d29ca3e838b4c6" providerId="LiveId" clId="{195D2B63-CD72-4F84-8233-AB06B911774C}" dt="2025-12-28T00:35:16.330" v="1405" actId="20577"/>
          <ac:spMkLst>
            <pc:docMk/>
            <pc:sldMk cId="1813456427" sldId="262"/>
            <ac:spMk id="2" creationId="{69E0E4CB-B617-6ABC-9932-6EA468577724}"/>
          </ac:spMkLst>
        </pc:spChg>
        <pc:spChg chg="mod">
          <ac:chgData name="Tyler Shepard" userId="25d29ca3e838b4c6" providerId="LiveId" clId="{195D2B63-CD72-4F84-8233-AB06B911774C}" dt="2025-12-28T00:35:56.743" v="1507" actId="27636"/>
          <ac:spMkLst>
            <pc:docMk/>
            <pc:sldMk cId="1813456427" sldId="262"/>
            <ac:spMk id="3" creationId="{8EB81597-0CDD-83F3-C81C-88C66ABAE304}"/>
          </ac:spMkLst>
        </pc:spChg>
      </pc:sldChg>
      <pc:sldChg chg="modSp new mod">
        <pc:chgData name="Tyler Shepard" userId="25d29ca3e838b4c6" providerId="LiveId" clId="{195D2B63-CD72-4F84-8233-AB06B911774C}" dt="2025-12-28T00:38:42.849" v="1773" actId="20577"/>
        <pc:sldMkLst>
          <pc:docMk/>
          <pc:sldMk cId="2724123834" sldId="263"/>
        </pc:sldMkLst>
        <pc:spChg chg="mod">
          <ac:chgData name="Tyler Shepard" userId="25d29ca3e838b4c6" providerId="LiveId" clId="{195D2B63-CD72-4F84-8233-AB06B911774C}" dt="2025-12-28T00:36:12.523" v="1518" actId="20577"/>
          <ac:spMkLst>
            <pc:docMk/>
            <pc:sldMk cId="2724123834" sldId="263"/>
            <ac:spMk id="2" creationId="{E9BA65AC-F6E3-F9CC-F023-870B82EBB85A}"/>
          </ac:spMkLst>
        </pc:spChg>
        <pc:spChg chg="mod">
          <ac:chgData name="Tyler Shepard" userId="25d29ca3e838b4c6" providerId="LiveId" clId="{195D2B63-CD72-4F84-8233-AB06B911774C}" dt="2025-12-28T00:38:42.849" v="1773" actId="20577"/>
          <ac:spMkLst>
            <pc:docMk/>
            <pc:sldMk cId="2724123834" sldId="263"/>
            <ac:spMk id="3" creationId="{A0326101-E17F-65D9-5048-00814701655B}"/>
          </ac:spMkLst>
        </pc:spChg>
      </pc:sldChg>
      <pc:sldChg chg="modSp new del mod">
        <pc:chgData name="Tyler Shepard" userId="25d29ca3e838b4c6" providerId="LiveId" clId="{195D2B63-CD72-4F84-8233-AB06B911774C}" dt="2025-12-28T00:39:22.338" v="1774" actId="47"/>
        <pc:sldMkLst>
          <pc:docMk/>
          <pc:sldMk cId="2242574431" sldId="264"/>
        </pc:sldMkLst>
        <pc:spChg chg="mod">
          <ac:chgData name="Tyler Shepard" userId="25d29ca3e838b4c6" providerId="LiveId" clId="{195D2B63-CD72-4F84-8233-AB06B911774C}" dt="2025-12-18T15:58:39.909" v="151" actId="122"/>
          <ac:spMkLst>
            <pc:docMk/>
            <pc:sldMk cId="2242574431" sldId="264"/>
            <ac:spMk id="2" creationId="{24BB96D0-D0AC-19A8-47F9-3937DC397DA7}"/>
          </ac:spMkLst>
        </pc:spChg>
        <pc:spChg chg="mod">
          <ac:chgData name="Tyler Shepard" userId="25d29ca3e838b4c6" providerId="LiveId" clId="{195D2B63-CD72-4F84-8233-AB06B911774C}" dt="2025-12-18T16:03:58.086" v="637" actId="114"/>
          <ac:spMkLst>
            <pc:docMk/>
            <pc:sldMk cId="2242574431" sldId="264"/>
            <ac:spMk id="3" creationId="{01C8267E-5243-1E3B-CB5B-F97CF5194F65}"/>
          </ac:spMkLst>
        </pc:spChg>
      </pc:sldChg>
      <pc:sldChg chg="modSp add del mod">
        <pc:chgData name="Tyler Shepard" userId="25d29ca3e838b4c6" providerId="LiveId" clId="{195D2B63-CD72-4F84-8233-AB06B911774C}" dt="2025-12-28T00:39:27.731" v="1775" actId="47"/>
        <pc:sldMkLst>
          <pc:docMk/>
          <pc:sldMk cId="258187735" sldId="265"/>
        </pc:sldMkLst>
        <pc:spChg chg="mod">
          <ac:chgData name="Tyler Shepard" userId="25d29ca3e838b4c6" providerId="LiveId" clId="{195D2B63-CD72-4F84-8233-AB06B911774C}" dt="2025-12-18T16:03:41.569" v="634" actId="114"/>
          <ac:spMkLst>
            <pc:docMk/>
            <pc:sldMk cId="258187735" sldId="265"/>
            <ac:spMk id="3" creationId="{F5BA8702-9B3F-B388-0396-33E433871F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11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234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531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931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345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878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8975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284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4976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3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457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E316550-A161-42B9-B164-D5E1975A800B}" type="datetimeFigureOut">
              <a:rPr lang="en-US" smtClean="0"/>
              <a:pPr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09820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EB8CB2-9BA4-9C4B-20CE-CD5C161453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447357"/>
            <a:ext cx="12192000" cy="3830638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“Entrusted with the Savior,”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part 3: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“Waiting for the New”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3D22F7D-8694-B54C-1CC1-C7F47CD6C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4960" y="3434398"/>
            <a:ext cx="9144000" cy="1655762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5400" dirty="0">
                <a:solidFill>
                  <a:srgbClr val="FFC000"/>
                </a:solidFill>
              </a:rPr>
              <a:t>Acts 1:1-8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3949762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24123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8179E8-FAD1-27AB-6634-50CF8EE35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440" y="0"/>
            <a:ext cx="10515600" cy="1325563"/>
          </a:xfrm>
        </p:spPr>
        <p:txBody>
          <a:bodyPr/>
          <a:lstStyle/>
          <a:p>
            <a:pPr algn="ctr"/>
            <a:r>
              <a:rPr lang="en-US" sz="6600" u="sng" dirty="0">
                <a:solidFill>
                  <a:srgbClr val="FFC000"/>
                </a:solidFill>
              </a:rPr>
              <a:t>Introduction</a:t>
            </a:r>
            <a:endParaRPr lang="en-US" u="sng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83EBF4-5D03-99D6-F403-24B505BE7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1764665"/>
            <a:ext cx="113538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/>
              <a:t>Waiting for the New Year</a:t>
            </a:r>
          </a:p>
          <a:p>
            <a:pPr marL="0" indent="0">
              <a:buNone/>
            </a:pPr>
            <a:endParaRPr lang="en-US" sz="5400" dirty="0"/>
          </a:p>
          <a:p>
            <a:pPr marL="0" indent="0">
              <a:buNone/>
            </a:pPr>
            <a:r>
              <a:rPr lang="en-US" sz="5400" dirty="0"/>
              <a:t>Anticipated promises and Changes</a:t>
            </a:r>
          </a:p>
          <a:p>
            <a:pPr marL="0" indent="0">
              <a:buNone/>
            </a:pPr>
            <a:endParaRPr lang="en-US" sz="5400" dirty="0"/>
          </a:p>
          <a:p>
            <a:pPr marL="0" indent="0">
              <a:buNone/>
            </a:pPr>
            <a:r>
              <a:rPr lang="en-US" sz="5400" dirty="0"/>
              <a:t>Patterns of “Waiting”</a:t>
            </a:r>
          </a:p>
        </p:txBody>
      </p:sp>
    </p:spTree>
    <p:extLst>
      <p:ext uri="{BB962C8B-B14F-4D97-AF65-F5344CB8AC3E}">
        <p14:creationId xmlns:p14="http://schemas.microsoft.com/office/powerpoint/2010/main" xmlns="" val="3788617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593EF0-68DD-B07E-62C2-586834506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Acts 1:1-5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8658C2-E38A-6D20-4195-6A21773A0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400" dirty="0"/>
              <a:t>NEW COVENANT more fully revealing God’s kingdom</a:t>
            </a:r>
          </a:p>
          <a:p>
            <a:endParaRPr lang="en-US" sz="4400" dirty="0"/>
          </a:p>
          <a:p>
            <a:r>
              <a:rPr lang="en-US" sz="4400" dirty="0"/>
              <a:t>“WAIT” for NEW POWER</a:t>
            </a:r>
          </a:p>
          <a:p>
            <a:endParaRPr lang="en-US" sz="4400" dirty="0"/>
          </a:p>
          <a:p>
            <a:r>
              <a:rPr lang="en-US" sz="4400" dirty="0"/>
              <a:t>Baptized in Holy Spirit—NEW CREATION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470681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DA72F4-FEB8-7D7C-0818-0B1D960AE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E04C2A-55DA-A6A3-C860-ED9F297AB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/>
              <a:t>Jesus had </a:t>
            </a:r>
            <a:r>
              <a:rPr lang="en-US" sz="7200" i="1" dirty="0"/>
              <a:t>new work </a:t>
            </a:r>
            <a:r>
              <a:rPr lang="en-US" sz="7200" dirty="0"/>
              <a:t>through </a:t>
            </a:r>
            <a:r>
              <a:rPr lang="en-US" sz="8000" u="sng" dirty="0"/>
              <a:t>new means </a:t>
            </a:r>
            <a:r>
              <a:rPr lang="en-US" sz="7200" dirty="0"/>
              <a:t>for </a:t>
            </a:r>
            <a:r>
              <a:rPr lang="en-US" sz="7200" i="1" dirty="0"/>
              <a:t>people made new</a:t>
            </a:r>
            <a:r>
              <a:rPr lang="en-US" sz="7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25166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4743AF-AE4D-2178-47B6-F41E28E35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The New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5B0463-C542-DC47-2146-A6BD007CF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480" y="219138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7200" dirty="0"/>
              <a:t>No longer worldly kingdom or timing</a:t>
            </a:r>
          </a:p>
          <a:p>
            <a:endParaRPr lang="en-US" sz="7200" dirty="0"/>
          </a:p>
          <a:p>
            <a:r>
              <a:rPr lang="en-US" sz="7200" dirty="0"/>
              <a:t>POINT: </a:t>
            </a:r>
            <a:r>
              <a:rPr lang="en-US" sz="7200" u="sng" dirty="0"/>
              <a:t>Jesus kingdom is not of this world</a:t>
            </a:r>
          </a:p>
        </p:txBody>
      </p:sp>
    </p:spTree>
    <p:extLst>
      <p:ext uri="{BB962C8B-B14F-4D97-AF65-F5344CB8AC3E}">
        <p14:creationId xmlns:p14="http://schemas.microsoft.com/office/powerpoint/2010/main" xmlns="" val="1238876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33AECF-7771-B8CE-CAE9-E55F24482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C000"/>
                </a:solidFill>
              </a:rPr>
              <a:t>The New Means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C757DE-6EC4-D25D-52F6-1800B8E04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" y="2206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sz="8000" dirty="0"/>
              <a:t>The Holy Spirit</a:t>
            </a:r>
          </a:p>
          <a:p>
            <a:endParaRPr lang="en-US" sz="8000" dirty="0"/>
          </a:p>
          <a:p>
            <a:r>
              <a:rPr lang="en-US" sz="8000" u="sng" dirty="0"/>
              <a:t>POINT</a:t>
            </a:r>
            <a:r>
              <a:rPr lang="en-US" sz="8000" dirty="0"/>
              <a:t>: Natural strength and understanding does not profit the kingdom work</a:t>
            </a:r>
          </a:p>
          <a:p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xmlns="" val="1252019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E0E4CB-B617-6ABC-9932-6EA468577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The People Made New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B81597-0CDD-83F3-C81C-88C66ABAE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1385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sz="8000" dirty="0"/>
              <a:t>Jesus’ witnesses</a:t>
            </a:r>
          </a:p>
          <a:p>
            <a:endParaRPr lang="en-US" sz="8000" dirty="0"/>
          </a:p>
          <a:p>
            <a:r>
              <a:rPr lang="en-US" sz="8000" dirty="0"/>
              <a:t>POINT: Those changed by Jesus will be bold witnesses with no hindrances.</a:t>
            </a:r>
          </a:p>
        </p:txBody>
      </p:sp>
    </p:spTree>
    <p:extLst>
      <p:ext uri="{BB962C8B-B14F-4D97-AF65-F5344CB8AC3E}">
        <p14:creationId xmlns:p14="http://schemas.microsoft.com/office/powerpoint/2010/main" xmlns="" val="1813456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BA65AC-F6E3-F9CC-F023-870B82EB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48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326101-E17F-65D9-5048-00814701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720" y="2215764"/>
            <a:ext cx="11170920" cy="298107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7200" dirty="0"/>
              <a:t>We don’t build an earthly “kingdom.” Whatever is alive changes</a:t>
            </a:r>
            <a:r>
              <a:rPr lang="en-US" sz="7200" dirty="0" smtClean="0"/>
              <a:t>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xmlns="" val="2724123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BA65AC-F6E3-F9CC-F023-870B82EBB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rgbClr val="FFC000"/>
                </a:solidFill>
              </a:rPr>
              <a:t>Application</a:t>
            </a:r>
            <a:endParaRPr lang="en-US" sz="66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326101-E17F-65D9-5048-00814701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1856105"/>
            <a:ext cx="11353800" cy="4351338"/>
          </a:xfrm>
        </p:spPr>
        <p:txBody>
          <a:bodyPr>
            <a:normAutofit/>
          </a:bodyPr>
          <a:lstStyle/>
          <a:p>
            <a:pPr marL="914400" indent="-914400">
              <a:buFont typeface="+mj-lt"/>
              <a:buAutoNum type="arabicPeriod" startAt="2"/>
            </a:pPr>
            <a:r>
              <a:rPr lang="en-US" sz="6000" dirty="0" smtClean="0"/>
              <a:t>We rely fully on the Holy Spirit</a:t>
            </a:r>
          </a:p>
          <a:p>
            <a:pPr marL="914400" indent="-914400">
              <a:buFont typeface="+mj-lt"/>
              <a:buAutoNum type="arabicPeriod" startAt="2"/>
            </a:pPr>
            <a:endParaRPr lang="en-US" sz="6000" dirty="0" smtClean="0"/>
          </a:p>
          <a:p>
            <a:pPr marL="914400" indent="-914400">
              <a:buFont typeface="+mj-lt"/>
              <a:buAutoNum type="arabicPeriod" startAt="2"/>
            </a:pPr>
            <a:r>
              <a:rPr lang="en-US" sz="6000" dirty="0" smtClean="0"/>
              <a:t>We boldly witness and nurture our relationship with the Lord.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2724123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147</Words>
  <Application>Microsoft Office PowerPoint</Application>
  <PresentationFormat>Custom</PresentationFormat>
  <Paragraphs>35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“Entrusted with the Savior,” part 3: “Waiting for the New”</vt:lpstr>
      <vt:lpstr>Introduction</vt:lpstr>
      <vt:lpstr>Acts 1:1-5</vt:lpstr>
      <vt:lpstr>Main Idea</vt:lpstr>
      <vt:lpstr>The New Work</vt:lpstr>
      <vt:lpstr>The New Means</vt:lpstr>
      <vt:lpstr>The People Made New</vt:lpstr>
      <vt:lpstr>Application</vt:lpstr>
      <vt:lpstr>Application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“Entrusted with the Savior,” part 3: “Waiting for the New”</dc:title>
  <dc:creator>Tyler Shepard</dc:creator>
  <cp:lastModifiedBy>Max Bell</cp:lastModifiedBy>
  <cp:revision>5</cp:revision>
  <dcterms:created xsi:type="dcterms:W3CDTF">2025-12-18T15:40:05Z</dcterms:created>
  <dcterms:modified xsi:type="dcterms:W3CDTF">2025-12-28T01:54:05Z</dcterms:modified>
</cp:coreProperties>
</file>