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6" r:id="rId5"/>
    <p:sldId id="259" r:id="rId6"/>
    <p:sldId id="267" r:id="rId7"/>
    <p:sldId id="260" r:id="rId8"/>
    <p:sldId id="261" r:id="rId9"/>
    <p:sldId id="262" r:id="rId10"/>
    <p:sldId id="263" r:id="rId11"/>
    <p:sldId id="268" r:id="rId12"/>
    <p:sldId id="269" r:id="rId13"/>
    <p:sldId id="271" r:id="rId14"/>
    <p:sldId id="264" r:id="rId15"/>
    <p:sldId id="270" r:id="rId16"/>
    <p:sldId id="265" r:id="rId17"/>
    <p:sldId id="273" r:id="rId18"/>
    <p:sldId id="272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85EB40-7122-4493-A5BB-D30F9ABF6547}" v="2" dt="2025-12-18T15:54:20.8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9" autoAdjust="0"/>
    <p:restoredTop sz="94660"/>
  </p:normalViewPr>
  <p:slideViewPr>
    <p:cSldViewPr snapToGrid="0">
      <p:cViewPr>
        <p:scale>
          <a:sx n="48" d="100"/>
          <a:sy n="48" d="100"/>
        </p:scale>
        <p:origin x="-1488" y="-6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yler Shepard" userId="25d29ca3e838b4c6" providerId="LiveId" clId="{195D2B63-CD72-4F84-8233-AB06B911774C}"/>
    <pc:docChg chg="custSel addSld modSld">
      <pc:chgData name="Tyler Shepard" userId="25d29ca3e838b4c6" providerId="LiveId" clId="{195D2B63-CD72-4F84-8233-AB06B911774C}" dt="2025-12-18T16:05:21.217" v="654" actId="20577"/>
      <pc:docMkLst>
        <pc:docMk/>
      </pc:docMkLst>
      <pc:sldChg chg="modSp mod">
        <pc:chgData name="Tyler Shepard" userId="25d29ca3e838b4c6" providerId="LiveId" clId="{195D2B63-CD72-4F84-8233-AB06B911774C}" dt="2025-12-18T16:04:18.907" v="645" actId="115"/>
        <pc:sldMkLst>
          <pc:docMk/>
          <pc:sldMk cId="3788617523" sldId="257"/>
        </pc:sldMkLst>
        <pc:spChg chg="mod">
          <ac:chgData name="Tyler Shepard" userId="25d29ca3e838b4c6" providerId="LiveId" clId="{195D2B63-CD72-4F84-8233-AB06B911774C}" dt="2025-12-18T16:04:18.907" v="645" actId="115"/>
          <ac:spMkLst>
            <pc:docMk/>
            <pc:sldMk cId="3788617523" sldId="257"/>
            <ac:spMk id="2" creationId="{988179E8-FAD1-27AB-6634-50CF8EE35A09}"/>
          </ac:spMkLst>
        </pc:spChg>
        <pc:spChg chg="mod">
          <ac:chgData name="Tyler Shepard" userId="25d29ca3e838b4c6" providerId="LiveId" clId="{195D2B63-CD72-4F84-8233-AB06B911774C}" dt="2025-12-18T16:04:12.711" v="640" actId="403"/>
          <ac:spMkLst>
            <pc:docMk/>
            <pc:sldMk cId="3788617523" sldId="257"/>
            <ac:spMk id="3" creationId="{6483EBF4-5D03-99D6-F403-24B505BE73A6}"/>
          </ac:spMkLst>
        </pc:spChg>
      </pc:sldChg>
      <pc:sldChg chg="modSp mod">
        <pc:chgData name="Tyler Shepard" userId="25d29ca3e838b4c6" providerId="LiveId" clId="{195D2B63-CD72-4F84-8233-AB06B911774C}" dt="2025-12-18T16:04:26.087" v="646" actId="115"/>
        <pc:sldMkLst>
          <pc:docMk/>
          <pc:sldMk cId="470681462" sldId="258"/>
        </pc:sldMkLst>
        <pc:spChg chg="mod">
          <ac:chgData name="Tyler Shepard" userId="25d29ca3e838b4c6" providerId="LiveId" clId="{195D2B63-CD72-4F84-8233-AB06B911774C}" dt="2025-12-18T16:04:26.087" v="646" actId="115"/>
          <ac:spMkLst>
            <pc:docMk/>
            <pc:sldMk cId="470681462" sldId="258"/>
            <ac:spMk id="2" creationId="{24593EF0-68DD-B07E-62C2-586834506B37}"/>
          </ac:spMkLst>
        </pc:spChg>
      </pc:sldChg>
      <pc:sldChg chg="modSp mod">
        <pc:chgData name="Tyler Shepard" userId="25d29ca3e838b4c6" providerId="LiveId" clId="{195D2B63-CD72-4F84-8233-AB06B911774C}" dt="2025-12-18T16:05:21.217" v="654" actId="20577"/>
        <pc:sldMkLst>
          <pc:docMk/>
          <pc:sldMk cId="1825166687" sldId="259"/>
        </pc:sldMkLst>
        <pc:spChg chg="mod">
          <ac:chgData name="Tyler Shepard" userId="25d29ca3e838b4c6" providerId="LiveId" clId="{195D2B63-CD72-4F84-8233-AB06B911774C}" dt="2025-12-18T16:05:21.217" v="654" actId="20577"/>
          <ac:spMkLst>
            <pc:docMk/>
            <pc:sldMk cId="1825166687" sldId="259"/>
            <ac:spMk id="3" creationId="{28E04C2A-55DA-A6A3-C860-ED9F297AB0F8}"/>
          </ac:spMkLst>
        </pc:spChg>
      </pc:sldChg>
      <pc:sldChg chg="modSp new mod">
        <pc:chgData name="Tyler Shepard" userId="25d29ca3e838b4c6" providerId="LiveId" clId="{195D2B63-CD72-4F84-8233-AB06B911774C}" dt="2025-12-18T15:53:01.327" v="39" actId="20577"/>
        <pc:sldMkLst>
          <pc:docMk/>
          <pc:sldMk cId="1813456427" sldId="262"/>
        </pc:sldMkLst>
        <pc:spChg chg="mod">
          <ac:chgData name="Tyler Shepard" userId="25d29ca3e838b4c6" providerId="LiveId" clId="{195D2B63-CD72-4F84-8233-AB06B911774C}" dt="2025-12-18T15:52:13.056" v="26" actId="403"/>
          <ac:spMkLst>
            <pc:docMk/>
            <pc:sldMk cId="1813456427" sldId="262"/>
            <ac:spMk id="2" creationId="{69E0E4CB-B617-6ABC-9932-6EA468577724}"/>
          </ac:spMkLst>
        </pc:spChg>
        <pc:spChg chg="mod">
          <ac:chgData name="Tyler Shepard" userId="25d29ca3e838b4c6" providerId="LiveId" clId="{195D2B63-CD72-4F84-8233-AB06B911774C}" dt="2025-12-18T15:53:01.327" v="39" actId="20577"/>
          <ac:spMkLst>
            <pc:docMk/>
            <pc:sldMk cId="1813456427" sldId="262"/>
            <ac:spMk id="3" creationId="{8EB81597-0CDD-83F3-C81C-88C66ABAE304}"/>
          </ac:spMkLst>
        </pc:spChg>
      </pc:sldChg>
      <pc:sldChg chg="modSp new mod">
        <pc:chgData name="Tyler Shepard" userId="25d29ca3e838b4c6" providerId="LiveId" clId="{195D2B63-CD72-4F84-8233-AB06B911774C}" dt="2025-12-18T15:57:01.001" v="138" actId="115"/>
        <pc:sldMkLst>
          <pc:docMk/>
          <pc:sldMk cId="2724123834" sldId="263"/>
        </pc:sldMkLst>
        <pc:spChg chg="mod">
          <ac:chgData name="Tyler Shepard" userId="25d29ca3e838b4c6" providerId="LiveId" clId="{195D2B63-CD72-4F84-8233-AB06B911774C}" dt="2025-12-18T15:57:01.001" v="138" actId="115"/>
          <ac:spMkLst>
            <pc:docMk/>
            <pc:sldMk cId="2724123834" sldId="263"/>
            <ac:spMk id="2" creationId="{E9BA65AC-F6E3-F9CC-F023-870B82EBB85A}"/>
          </ac:spMkLst>
        </pc:spChg>
        <pc:spChg chg="mod">
          <ac:chgData name="Tyler Shepard" userId="25d29ca3e838b4c6" providerId="LiveId" clId="{195D2B63-CD72-4F84-8233-AB06B911774C}" dt="2025-12-18T15:56:52.203" v="137" actId="115"/>
          <ac:spMkLst>
            <pc:docMk/>
            <pc:sldMk cId="2724123834" sldId="263"/>
            <ac:spMk id="3" creationId="{A0326101-E17F-65D9-5048-00814701655B}"/>
          </ac:spMkLst>
        </pc:spChg>
      </pc:sldChg>
      <pc:sldChg chg="modSp new mod">
        <pc:chgData name="Tyler Shepard" userId="25d29ca3e838b4c6" providerId="LiveId" clId="{195D2B63-CD72-4F84-8233-AB06B911774C}" dt="2025-12-18T16:03:58.086" v="637" actId="114"/>
        <pc:sldMkLst>
          <pc:docMk/>
          <pc:sldMk cId="2242574431" sldId="264"/>
        </pc:sldMkLst>
        <pc:spChg chg="mod">
          <ac:chgData name="Tyler Shepard" userId="25d29ca3e838b4c6" providerId="LiveId" clId="{195D2B63-CD72-4F84-8233-AB06B911774C}" dt="2025-12-18T15:58:39.909" v="151" actId="122"/>
          <ac:spMkLst>
            <pc:docMk/>
            <pc:sldMk cId="2242574431" sldId="264"/>
            <ac:spMk id="2" creationId="{24BB96D0-D0AC-19A8-47F9-3937DC397DA7}"/>
          </ac:spMkLst>
        </pc:spChg>
        <pc:spChg chg="mod">
          <ac:chgData name="Tyler Shepard" userId="25d29ca3e838b4c6" providerId="LiveId" clId="{195D2B63-CD72-4F84-8233-AB06B911774C}" dt="2025-12-18T16:03:58.086" v="637" actId="114"/>
          <ac:spMkLst>
            <pc:docMk/>
            <pc:sldMk cId="2242574431" sldId="264"/>
            <ac:spMk id="3" creationId="{01C8267E-5243-1E3B-CB5B-F97CF5194F65}"/>
          </ac:spMkLst>
        </pc:spChg>
      </pc:sldChg>
      <pc:sldChg chg="modSp add mod">
        <pc:chgData name="Tyler Shepard" userId="25d29ca3e838b4c6" providerId="LiveId" clId="{195D2B63-CD72-4F84-8233-AB06B911774C}" dt="2025-12-18T16:03:41.569" v="634" actId="114"/>
        <pc:sldMkLst>
          <pc:docMk/>
          <pc:sldMk cId="258187735" sldId="265"/>
        </pc:sldMkLst>
        <pc:spChg chg="mod">
          <ac:chgData name="Tyler Shepard" userId="25d29ca3e838b4c6" providerId="LiveId" clId="{195D2B63-CD72-4F84-8233-AB06B911774C}" dt="2025-12-18T16:03:41.569" v="634" actId="114"/>
          <ac:spMkLst>
            <pc:docMk/>
            <pc:sldMk cId="258187735" sldId="265"/>
            <ac:spMk id="3" creationId="{F5BA8702-9B3F-B388-0396-33E433871F7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16550-A161-42B9-B164-D5E1975A800B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D8F33-924E-4838-9189-DB927FF5AC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0111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16550-A161-42B9-B164-D5E1975A800B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D8F33-924E-4838-9189-DB927FF5AC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5234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16550-A161-42B9-B164-D5E1975A800B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D8F33-924E-4838-9189-DB927FF5AC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5531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16550-A161-42B9-B164-D5E1975A800B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D8F33-924E-4838-9189-DB927FF5AC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4931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16550-A161-42B9-B164-D5E1975A800B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D8F33-924E-4838-9189-DB927FF5AC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23451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16550-A161-42B9-B164-D5E1975A800B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D8F33-924E-4838-9189-DB927FF5AC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9878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16550-A161-42B9-B164-D5E1975A800B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D8F33-924E-4838-9189-DB927FF5AC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98975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16550-A161-42B9-B164-D5E1975A800B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D8F33-924E-4838-9189-DB927FF5AC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32847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16550-A161-42B9-B164-D5E1975A800B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D8F33-924E-4838-9189-DB927FF5AC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84976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16550-A161-42B9-B164-D5E1975A800B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D8F33-924E-4838-9189-DB927FF5AC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434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16550-A161-42B9-B164-D5E1975A800B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D8F33-924E-4838-9189-DB927FF5AC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74572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BE316550-A161-42B9-B164-D5E1975A800B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499D8F33-924E-4838-9189-DB927FF5AC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909820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BEB8CB2-9BA4-9C4B-20CE-CD5C161453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FFC000"/>
                </a:solidFill>
              </a:rPr>
              <a:t>“Entrusted with the Savior,”</a:t>
            </a:r>
            <a:br>
              <a:rPr lang="en-US" dirty="0">
                <a:solidFill>
                  <a:srgbClr val="FFC000"/>
                </a:solidFill>
              </a:rPr>
            </a:br>
            <a:r>
              <a:rPr lang="en-US" sz="4400" dirty="0">
                <a:solidFill>
                  <a:srgbClr val="FFC000"/>
                </a:solidFill>
              </a:rPr>
              <a:t>part 2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D3D22F7D-8694-B54C-1CC1-C7F47CD6CD8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sz="5400" dirty="0">
                <a:solidFill>
                  <a:srgbClr val="FFC000"/>
                </a:solidFill>
              </a:rPr>
              <a:t>Luke 2:1-20</a:t>
            </a:r>
          </a:p>
        </p:txBody>
      </p:sp>
    </p:spTree>
    <p:extLst>
      <p:ext uri="{BB962C8B-B14F-4D97-AF65-F5344CB8AC3E}">
        <p14:creationId xmlns="" xmlns:p14="http://schemas.microsoft.com/office/powerpoint/2010/main" val="39497625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9BA65AC-F6E3-F9CC-F023-870B82EBB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>
                <a:solidFill>
                  <a:srgbClr val="FFC000"/>
                </a:solidFill>
              </a:rPr>
              <a:t>Lowly people of FAITH: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0326101-E17F-65D9-5048-0081470165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43654"/>
            <a:ext cx="10515600" cy="266437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7200" u="sng" dirty="0"/>
              <a:t>Joseph</a:t>
            </a:r>
            <a:r>
              <a:rPr lang="en-US" sz="7200" dirty="0"/>
              <a:t>: Left home, led with courage. </a:t>
            </a:r>
          </a:p>
        </p:txBody>
      </p:sp>
    </p:spTree>
    <p:extLst>
      <p:ext uri="{BB962C8B-B14F-4D97-AF65-F5344CB8AC3E}">
        <p14:creationId xmlns="" xmlns:p14="http://schemas.microsoft.com/office/powerpoint/2010/main" val="27241238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9BA65AC-F6E3-F9CC-F023-870B82EBB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3965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>
                <a:solidFill>
                  <a:srgbClr val="FFC000"/>
                </a:solidFill>
              </a:rPr>
              <a:t>Lowly people of FAITH: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0326101-E17F-65D9-5048-0081470165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6309" y="1891862"/>
            <a:ext cx="10515600" cy="3279228"/>
          </a:xfrm>
        </p:spPr>
        <p:txBody>
          <a:bodyPr>
            <a:noAutofit/>
          </a:bodyPr>
          <a:lstStyle/>
          <a:p>
            <a:pPr marL="1143000" indent="-1143000">
              <a:buFont typeface="+mj-lt"/>
              <a:buAutoNum type="arabicPeriod" startAt="2"/>
            </a:pPr>
            <a:r>
              <a:rPr lang="en-US" sz="7200" u="sng" dirty="0" smtClean="0"/>
              <a:t>Shepherds</a:t>
            </a:r>
            <a:r>
              <a:rPr lang="en-US" sz="7200" dirty="0"/>
              <a:t>: Listened and shared the message of joy and peace</a:t>
            </a:r>
            <a:r>
              <a:rPr lang="en-US" sz="7200" dirty="0" smtClean="0"/>
              <a:t>.</a:t>
            </a:r>
            <a:endParaRPr lang="en-US" sz="7200" dirty="0"/>
          </a:p>
        </p:txBody>
      </p:sp>
    </p:spTree>
    <p:extLst>
      <p:ext uri="{BB962C8B-B14F-4D97-AF65-F5344CB8AC3E}">
        <p14:creationId xmlns="" xmlns:p14="http://schemas.microsoft.com/office/powerpoint/2010/main" val="2724123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9BA65AC-F6E3-F9CC-F023-870B82EBB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>
                <a:solidFill>
                  <a:srgbClr val="FFC000"/>
                </a:solidFill>
              </a:rPr>
              <a:t>Lowly people of FAITH: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0326101-E17F-65D9-5048-0081470165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8371" y="1673430"/>
            <a:ext cx="11813629" cy="4948087"/>
          </a:xfrm>
        </p:spPr>
        <p:txBody>
          <a:bodyPr>
            <a:normAutofit lnSpcReduction="10000"/>
          </a:bodyPr>
          <a:lstStyle/>
          <a:p>
            <a:pPr marL="914400" indent="-914400">
              <a:buFont typeface="+mj-lt"/>
              <a:buAutoNum type="arabicPeriod" startAt="3"/>
            </a:pPr>
            <a:r>
              <a:rPr lang="en-US" sz="6600" u="sng" dirty="0" smtClean="0"/>
              <a:t>Mary</a:t>
            </a:r>
            <a:r>
              <a:rPr lang="en-US" sz="6600" dirty="0"/>
              <a:t>: Treasured and pondered the message of joy and peace.</a:t>
            </a:r>
          </a:p>
          <a:p>
            <a:endParaRPr lang="en-US" sz="2400" dirty="0"/>
          </a:p>
          <a:p>
            <a:r>
              <a:rPr lang="en-US" sz="6600" dirty="0"/>
              <a:t>All listened to the angels </a:t>
            </a:r>
            <a:r>
              <a:rPr lang="en-US" sz="6600" dirty="0" smtClean="0"/>
              <a:t>proclaiming </a:t>
            </a:r>
            <a:r>
              <a:rPr lang="en-US" sz="6600" dirty="0"/>
              <a:t>God’s glory</a:t>
            </a:r>
          </a:p>
        </p:txBody>
      </p:sp>
    </p:spTree>
    <p:extLst>
      <p:ext uri="{BB962C8B-B14F-4D97-AF65-F5344CB8AC3E}">
        <p14:creationId xmlns="" xmlns:p14="http://schemas.microsoft.com/office/powerpoint/2010/main" val="27241238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4BB96D0-D0AC-19A8-47F9-3937DC397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>
                <a:solidFill>
                  <a:srgbClr val="FFC000"/>
                </a:solidFill>
              </a:rPr>
              <a:t>Application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1C8267E-5243-1E3B-CB5B-F97CF5194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8345"/>
            <a:ext cx="10515600" cy="3358055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6600" dirty="0"/>
              <a:t>“Leave…” </a:t>
            </a:r>
            <a:r>
              <a:rPr lang="en-US" sz="6600" i="1" dirty="0"/>
              <a:t>What is the Lord calling you to leave behind</a:t>
            </a:r>
            <a:r>
              <a:rPr lang="en-US" sz="6600" dirty="0" smtClean="0"/>
              <a:t>?</a:t>
            </a:r>
            <a:endParaRPr lang="en-US" sz="6600" dirty="0"/>
          </a:p>
        </p:txBody>
      </p:sp>
    </p:spTree>
    <p:extLst>
      <p:ext uri="{BB962C8B-B14F-4D97-AF65-F5344CB8AC3E}">
        <p14:creationId xmlns="" xmlns:p14="http://schemas.microsoft.com/office/powerpoint/2010/main" val="22425744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4BB96D0-D0AC-19A8-47F9-3937DC397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>
                <a:solidFill>
                  <a:srgbClr val="FFC000"/>
                </a:solidFill>
              </a:rPr>
              <a:t>Application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1C8267E-5243-1E3B-CB5B-F97CF5194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297" y="2522482"/>
            <a:ext cx="11443138" cy="3969789"/>
          </a:xfrm>
        </p:spPr>
        <p:txBody>
          <a:bodyPr>
            <a:normAutofit/>
          </a:bodyPr>
          <a:lstStyle/>
          <a:p>
            <a:pPr marL="1143000" indent="-1143000">
              <a:buFont typeface="+mj-lt"/>
              <a:buAutoNum type="arabicPeriod" startAt="2"/>
            </a:pPr>
            <a:r>
              <a:rPr lang="en-US" sz="6600" dirty="0" smtClean="0"/>
              <a:t>“</a:t>
            </a:r>
            <a:r>
              <a:rPr lang="en-US" sz="6600" dirty="0"/>
              <a:t>Proclaim…” </a:t>
            </a:r>
            <a:r>
              <a:rPr lang="en-US" sz="6600" i="1" dirty="0"/>
              <a:t>Are you keeping Jesus to </a:t>
            </a:r>
            <a:r>
              <a:rPr lang="en-US" sz="6600" i="1" dirty="0" err="1" smtClean="0"/>
              <a:t>ourself</a:t>
            </a:r>
            <a:r>
              <a:rPr lang="en-US" sz="6600" dirty="0" smtClean="0"/>
              <a:t>?</a:t>
            </a:r>
            <a:endParaRPr lang="en-US" sz="6600" dirty="0"/>
          </a:p>
        </p:txBody>
      </p:sp>
    </p:spTree>
    <p:extLst>
      <p:ext uri="{BB962C8B-B14F-4D97-AF65-F5344CB8AC3E}">
        <p14:creationId xmlns="" xmlns:p14="http://schemas.microsoft.com/office/powerpoint/2010/main" val="22425744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4BB96D0-D0AC-19A8-47F9-3937DC397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>
                <a:solidFill>
                  <a:srgbClr val="FFC000"/>
                </a:solidFill>
              </a:rPr>
              <a:t>Application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1C8267E-5243-1E3B-CB5B-F97CF5194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718" y="1841390"/>
            <a:ext cx="11590282" cy="4351338"/>
          </a:xfrm>
        </p:spPr>
        <p:txBody>
          <a:bodyPr>
            <a:normAutofit/>
          </a:bodyPr>
          <a:lstStyle/>
          <a:p>
            <a:pPr marL="1143000" indent="-1143000">
              <a:buFont typeface="+mj-lt"/>
              <a:buAutoNum type="arabicPeriod" startAt="3"/>
            </a:pPr>
            <a:r>
              <a:rPr lang="en-US" sz="6000" dirty="0" smtClean="0"/>
              <a:t>Listen</a:t>
            </a:r>
            <a:r>
              <a:rPr lang="en-US" sz="6000" dirty="0"/>
              <a:t>… with URGENCY. </a:t>
            </a:r>
            <a:r>
              <a:rPr lang="en-US" sz="6000" i="1" dirty="0"/>
              <a:t>Do you think you have arrived? How is the Lord asking you to change</a:t>
            </a:r>
            <a:r>
              <a:rPr lang="en-US" sz="6000" dirty="0"/>
              <a:t>?</a:t>
            </a:r>
          </a:p>
        </p:txBody>
      </p:sp>
    </p:spTree>
    <p:extLst>
      <p:ext uri="{BB962C8B-B14F-4D97-AF65-F5344CB8AC3E}">
        <p14:creationId xmlns="" xmlns:p14="http://schemas.microsoft.com/office/powerpoint/2010/main" val="22425744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CA8D692-7D9E-48D2-A775-2A98225259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65D52A8-AF8D-6CD2-2765-25F2DA89A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3965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dirty="0">
                <a:solidFill>
                  <a:srgbClr val="FFC000"/>
                </a:solidFill>
              </a:rPr>
              <a:t>Application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5BA8702-9B3F-B388-0396-33E433871F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353800" cy="4351338"/>
          </a:xfrm>
        </p:spPr>
        <p:txBody>
          <a:bodyPr>
            <a:normAutofit/>
          </a:bodyPr>
          <a:lstStyle/>
          <a:p>
            <a:pPr marL="914400" indent="-914400">
              <a:buFont typeface="+mj-lt"/>
              <a:buAutoNum type="arabicPeriod" startAt="4"/>
            </a:pPr>
            <a:r>
              <a:rPr lang="en-US" sz="6000" dirty="0"/>
              <a:t>Share…</a:t>
            </a:r>
            <a:r>
              <a:rPr lang="en-US" sz="6000" i="1" dirty="0"/>
              <a:t>You have nothing of eternal value to lose!</a:t>
            </a:r>
          </a:p>
          <a:p>
            <a:pPr marL="914400" indent="-914400">
              <a:buFont typeface="+mj-lt"/>
              <a:buAutoNum type="arabicPeriod" startAt="4"/>
            </a:pPr>
            <a:r>
              <a:rPr lang="en-US" sz="6000" dirty="0"/>
              <a:t>“Treasure / Keep…” </a:t>
            </a:r>
            <a:r>
              <a:rPr lang="en-US" sz="6000" i="1" dirty="0"/>
              <a:t>Are you holding onto anything other than Jesus</a:t>
            </a:r>
            <a:r>
              <a:rPr lang="en-US" sz="6000" dirty="0" smtClean="0"/>
              <a:t>?</a:t>
            </a:r>
            <a:endParaRPr lang="en-US" sz="6000" dirty="0"/>
          </a:p>
        </p:txBody>
      </p:sp>
    </p:spTree>
    <p:extLst>
      <p:ext uri="{BB962C8B-B14F-4D97-AF65-F5344CB8AC3E}">
        <p14:creationId xmlns="" xmlns:p14="http://schemas.microsoft.com/office/powerpoint/2010/main" val="2581877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CA8D692-7D9E-48D2-A775-2A98225259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65D52A8-AF8D-6CD2-2765-25F2DA89A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3965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dirty="0">
                <a:solidFill>
                  <a:srgbClr val="FFC000"/>
                </a:solidFill>
              </a:rPr>
              <a:t>Application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5BA8702-9B3F-B388-0396-33E433871F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793" y="1825625"/>
            <a:ext cx="11640207" cy="4351338"/>
          </a:xfrm>
        </p:spPr>
        <p:txBody>
          <a:bodyPr>
            <a:normAutofit/>
          </a:bodyPr>
          <a:lstStyle/>
          <a:p>
            <a:pPr marL="1143000" indent="-1143000">
              <a:buFont typeface="+mj-lt"/>
              <a:buAutoNum type="arabicPeriod" startAt="6"/>
            </a:pPr>
            <a:r>
              <a:rPr lang="en-US" sz="6000" dirty="0" smtClean="0"/>
              <a:t>Ponder </a:t>
            </a:r>
            <a:r>
              <a:rPr lang="en-US" sz="6000" dirty="0"/>
              <a:t>/ Meditate</a:t>
            </a:r>
            <a:r>
              <a:rPr lang="en-US" sz="6000" dirty="0" smtClean="0"/>
              <a:t>…</a:t>
            </a:r>
          </a:p>
          <a:p>
            <a:pPr marL="914400" indent="-914400">
              <a:buNone/>
            </a:pPr>
            <a:r>
              <a:rPr lang="en-US" sz="6000" dirty="0" smtClean="0"/>
              <a:t>	IF </a:t>
            </a:r>
            <a:r>
              <a:rPr lang="en-US" sz="6000" dirty="0"/>
              <a:t>JESUS IS YOUR TREASURE, THEN YOU WILL FIND JOY AND PEACE</a:t>
            </a:r>
          </a:p>
        </p:txBody>
      </p:sp>
    </p:spTree>
    <p:extLst>
      <p:ext uri="{BB962C8B-B14F-4D97-AF65-F5344CB8AC3E}">
        <p14:creationId xmlns="" xmlns:p14="http://schemas.microsoft.com/office/powerpoint/2010/main" val="2581877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242574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88179E8-FAD1-27AB-6634-50CF8EE35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n-US" sz="6600" u="sng" dirty="0">
                <a:solidFill>
                  <a:srgbClr val="FFC000"/>
                </a:solidFill>
              </a:rPr>
              <a:t>Introduction</a:t>
            </a:r>
            <a:endParaRPr lang="en-US" u="sng" dirty="0">
              <a:solidFill>
                <a:srgbClr val="FFC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483EBF4-5D03-99D6-F403-24B505BE73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4138" y="1825625"/>
            <a:ext cx="11797862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/>
              <a:t>When your life is changed, you talk about it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5400" i="1" dirty="0"/>
              <a:t>For the better</a:t>
            </a:r>
            <a:r>
              <a:rPr lang="en-US" sz="5400" dirty="0"/>
              <a:t>: joy and peace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5400" i="1" dirty="0"/>
              <a:t>For the worse</a:t>
            </a:r>
            <a:r>
              <a:rPr lang="en-US" sz="5400" dirty="0"/>
              <a:t>: fear and anger</a:t>
            </a:r>
          </a:p>
        </p:txBody>
      </p:sp>
    </p:spTree>
    <p:extLst>
      <p:ext uri="{BB962C8B-B14F-4D97-AF65-F5344CB8AC3E}">
        <p14:creationId xmlns="" xmlns:p14="http://schemas.microsoft.com/office/powerpoint/2010/main" val="3788617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4593EF0-68DD-B07E-62C2-586834506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u="sng" dirty="0">
                <a:solidFill>
                  <a:srgbClr val="FFC000"/>
                </a:solidFill>
              </a:rPr>
              <a:t>Luke 2:1-7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E8658C2-E38A-6D20-4195-6A21773A09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433" y="1825625"/>
            <a:ext cx="11351173" cy="4351338"/>
          </a:xfrm>
        </p:spPr>
        <p:txBody>
          <a:bodyPr>
            <a:normAutofit/>
          </a:bodyPr>
          <a:lstStyle/>
          <a:p>
            <a:r>
              <a:rPr lang="en-US" sz="6600" dirty="0"/>
              <a:t>Caeser August juxtaposed Joseph and Mary</a:t>
            </a:r>
          </a:p>
          <a:p>
            <a:r>
              <a:rPr lang="en-US" sz="6600" dirty="0"/>
              <a:t>Pride and power vs humility and obedience</a:t>
            </a:r>
          </a:p>
          <a:p>
            <a:endParaRPr lang="en-US" sz="4400" dirty="0"/>
          </a:p>
        </p:txBody>
      </p:sp>
    </p:spTree>
    <p:extLst>
      <p:ext uri="{BB962C8B-B14F-4D97-AF65-F5344CB8AC3E}">
        <p14:creationId xmlns="" xmlns:p14="http://schemas.microsoft.com/office/powerpoint/2010/main" val="470681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4593EF0-68DD-B07E-62C2-586834506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u="sng" dirty="0">
                <a:solidFill>
                  <a:srgbClr val="FFC000"/>
                </a:solidFill>
              </a:rPr>
              <a:t>Luke 2:1-7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E8658C2-E38A-6D20-4195-6A21773A09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433" y="1825625"/>
            <a:ext cx="11351173" cy="4351338"/>
          </a:xfrm>
        </p:spPr>
        <p:txBody>
          <a:bodyPr>
            <a:normAutofit/>
          </a:bodyPr>
          <a:lstStyle/>
          <a:p>
            <a:endParaRPr lang="en-US" sz="6000" dirty="0"/>
          </a:p>
          <a:p>
            <a:r>
              <a:rPr lang="en-US" sz="6000" dirty="0"/>
              <a:t>POINT: Mary and Joseph gave up control of their lives and the comforts of home to obey God</a:t>
            </a:r>
          </a:p>
        </p:txBody>
      </p:sp>
    </p:spTree>
    <p:extLst>
      <p:ext uri="{BB962C8B-B14F-4D97-AF65-F5344CB8AC3E}">
        <p14:creationId xmlns="" xmlns:p14="http://schemas.microsoft.com/office/powerpoint/2010/main" val="470681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1DA72F4-FEB8-7D7C-0818-0B1D960AE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u="sng" dirty="0">
                <a:solidFill>
                  <a:srgbClr val="FFC000"/>
                </a:solidFill>
              </a:rPr>
              <a:t>Luke 2:8-14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8E04C2A-55DA-A6A3-C860-ED9F297AB0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7200" dirty="0"/>
              <a:t>Angels appeared to lowly shepherds</a:t>
            </a:r>
          </a:p>
          <a:p>
            <a:endParaRPr lang="en-US" sz="6000" dirty="0"/>
          </a:p>
        </p:txBody>
      </p:sp>
    </p:spTree>
    <p:extLst>
      <p:ext uri="{BB962C8B-B14F-4D97-AF65-F5344CB8AC3E}">
        <p14:creationId xmlns="" xmlns:p14="http://schemas.microsoft.com/office/powerpoint/2010/main" val="1825166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1DA72F4-FEB8-7D7C-0818-0B1D960AE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u="sng" dirty="0">
                <a:solidFill>
                  <a:srgbClr val="FFC000"/>
                </a:solidFill>
              </a:rPr>
              <a:t>Luke 2:8-14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8E04C2A-55DA-A6A3-C860-ED9F297AB0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sz="6000" dirty="0"/>
          </a:p>
          <a:p>
            <a:r>
              <a:rPr lang="en-US" sz="6000" dirty="0"/>
              <a:t>POINT: </a:t>
            </a:r>
            <a:r>
              <a:rPr lang="en-US" sz="6600" dirty="0"/>
              <a:t>All who seek the glory of God will be pleasing to Him, finding joy and peace.</a:t>
            </a:r>
          </a:p>
        </p:txBody>
      </p:sp>
    </p:spTree>
    <p:extLst>
      <p:ext uri="{BB962C8B-B14F-4D97-AF65-F5344CB8AC3E}">
        <p14:creationId xmlns="" xmlns:p14="http://schemas.microsoft.com/office/powerpoint/2010/main" val="18251666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54743AF-AE4D-2178-47B6-F41E28E35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669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>
                <a:solidFill>
                  <a:srgbClr val="FFC000"/>
                </a:solidFill>
              </a:rPr>
              <a:t>Luke 2:15-20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85B0463-C542-DC47-2146-A6BD007CF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353800" cy="4351338"/>
          </a:xfrm>
        </p:spPr>
        <p:txBody>
          <a:bodyPr>
            <a:normAutofit fontScale="85000" lnSpcReduction="20000"/>
          </a:bodyPr>
          <a:lstStyle/>
          <a:p>
            <a:r>
              <a:rPr lang="en-US" sz="7200" dirty="0"/>
              <a:t>Shepherds went to behold the child, share the angelic message</a:t>
            </a:r>
          </a:p>
          <a:p>
            <a:endParaRPr lang="en-US" sz="7200" dirty="0"/>
          </a:p>
          <a:p>
            <a:r>
              <a:rPr lang="en-US" sz="7200" dirty="0"/>
              <a:t>POINT: </a:t>
            </a:r>
            <a:r>
              <a:rPr lang="en-US" sz="7200" u="sng" dirty="0"/>
              <a:t>God glorified is the major theme.</a:t>
            </a:r>
          </a:p>
        </p:txBody>
      </p:sp>
    </p:spTree>
    <p:extLst>
      <p:ext uri="{BB962C8B-B14F-4D97-AF65-F5344CB8AC3E}">
        <p14:creationId xmlns="" xmlns:p14="http://schemas.microsoft.com/office/powerpoint/2010/main" val="1238876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C33AECF-7771-B8CE-CAE9-E55F24482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800" u="sng" dirty="0">
                <a:solidFill>
                  <a:srgbClr val="FFC000"/>
                </a:solidFill>
              </a:rPr>
              <a:t>Main Idea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BC757DE-6EC4-D25D-52F6-1800B8E04C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717" y="1999046"/>
            <a:ext cx="11353800" cy="4351338"/>
          </a:xfrm>
        </p:spPr>
        <p:txBody>
          <a:bodyPr>
            <a:normAutofit/>
          </a:bodyPr>
          <a:lstStyle/>
          <a:p>
            <a:r>
              <a:rPr lang="en-US" sz="8000" dirty="0"/>
              <a:t>Jesus came to show God’s glory, bringing joy and peace to earth.</a:t>
            </a:r>
          </a:p>
          <a:p>
            <a:endParaRPr lang="en-US" sz="8000" dirty="0"/>
          </a:p>
        </p:txBody>
      </p:sp>
    </p:spTree>
    <p:extLst>
      <p:ext uri="{BB962C8B-B14F-4D97-AF65-F5344CB8AC3E}">
        <p14:creationId xmlns="" xmlns:p14="http://schemas.microsoft.com/office/powerpoint/2010/main" val="12520192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9E0E4CB-B617-6ABC-9932-6EA468577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u="sng" dirty="0">
                <a:solidFill>
                  <a:srgbClr val="FFC000"/>
                </a:solidFill>
              </a:rPr>
              <a:t>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EB81597-0CDD-83F3-C81C-88C66ABAE3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124" y="2014811"/>
            <a:ext cx="11353800" cy="4351338"/>
          </a:xfrm>
        </p:spPr>
        <p:txBody>
          <a:bodyPr>
            <a:normAutofit lnSpcReduction="10000"/>
          </a:bodyPr>
          <a:lstStyle/>
          <a:p>
            <a:r>
              <a:rPr lang="en-US" sz="8000" dirty="0"/>
              <a:t>We won’t experience that joy and peace, truly glorifying God, unless we are pleasing to Him</a:t>
            </a:r>
          </a:p>
        </p:txBody>
      </p:sp>
    </p:spTree>
    <p:extLst>
      <p:ext uri="{BB962C8B-B14F-4D97-AF65-F5344CB8AC3E}">
        <p14:creationId xmlns="" xmlns:p14="http://schemas.microsoft.com/office/powerpoint/2010/main" val="1813456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3A418E6B-C5F0-4B95-8D77-61E3EF3B5D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</TotalTime>
  <Words>287</Words>
  <Application>Microsoft Office PowerPoint</Application>
  <PresentationFormat>Custom</PresentationFormat>
  <Paragraphs>49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“Entrusted with the Savior,” part 2</vt:lpstr>
      <vt:lpstr>Introduction</vt:lpstr>
      <vt:lpstr>Luke 2:1-7</vt:lpstr>
      <vt:lpstr>Luke 2:1-7</vt:lpstr>
      <vt:lpstr>Luke 2:8-14</vt:lpstr>
      <vt:lpstr>Luke 2:8-14</vt:lpstr>
      <vt:lpstr>Luke 2:15-20</vt:lpstr>
      <vt:lpstr>Main Idea</vt:lpstr>
      <vt:lpstr>Problem</vt:lpstr>
      <vt:lpstr>Lowly people of FAITH:</vt:lpstr>
      <vt:lpstr>Lowly people of FAITH:</vt:lpstr>
      <vt:lpstr>Lowly people of FAITH:</vt:lpstr>
      <vt:lpstr>Application</vt:lpstr>
      <vt:lpstr>Application</vt:lpstr>
      <vt:lpstr>Application</vt:lpstr>
      <vt:lpstr>Application</vt:lpstr>
      <vt:lpstr>Application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“Entrusted with the Savior,” part 2</dc:title>
  <dc:creator>Tyler Shepard</dc:creator>
  <cp:lastModifiedBy>Max Bell</cp:lastModifiedBy>
  <cp:revision>5</cp:revision>
  <dcterms:created xsi:type="dcterms:W3CDTF">2025-12-18T15:40:05Z</dcterms:created>
  <dcterms:modified xsi:type="dcterms:W3CDTF">2025-12-19T22:54:30Z</dcterms:modified>
</cp:coreProperties>
</file>