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9ED13D-AAF5-4DA9-826E-3849EE540FFC}" v="4" dt="2026-02-20T14:04:22.6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1" d="100"/>
          <a:sy n="51" d="100"/>
        </p:scale>
        <p:origin x="-965" y="-5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yler Shepard" userId="25d29ca3e838b4c6" providerId="LiveId" clId="{195D2B63-CD72-4F84-8233-AB06B911774C}"/>
    <pc:docChg chg="undo custSel addSld delSld modSld">
      <pc:chgData name="Tyler Shepard" userId="25d29ca3e838b4c6" providerId="LiveId" clId="{195D2B63-CD72-4F84-8233-AB06B911774C}" dt="2026-02-20T15:04:12.028" v="1504" actId="47"/>
      <pc:docMkLst>
        <pc:docMk/>
      </pc:docMkLst>
      <pc:sldChg chg="modSp mod">
        <pc:chgData name="Tyler Shepard" userId="25d29ca3e838b4c6" providerId="LiveId" clId="{195D2B63-CD72-4F84-8233-AB06B911774C}" dt="2026-02-20T13:50:05.062" v="779" actId="20577"/>
        <pc:sldMkLst>
          <pc:docMk/>
          <pc:sldMk cId="2186957858" sldId="256"/>
        </pc:sldMkLst>
        <pc:spChg chg="mod">
          <ac:chgData name="Tyler Shepard" userId="25d29ca3e838b4c6" providerId="LiveId" clId="{195D2B63-CD72-4F84-8233-AB06B911774C}" dt="2026-02-20T13:49:54.530" v="769" actId="20577"/>
          <ac:spMkLst>
            <pc:docMk/>
            <pc:sldMk cId="2186957858" sldId="256"/>
            <ac:spMk id="2" creationId="{06E38EE5-1751-23B0-DC78-C894EC06FF7B}"/>
          </ac:spMkLst>
        </pc:spChg>
        <pc:spChg chg="mod">
          <ac:chgData name="Tyler Shepard" userId="25d29ca3e838b4c6" providerId="LiveId" clId="{195D2B63-CD72-4F84-8233-AB06B911774C}" dt="2026-02-20T13:50:05.062" v="779" actId="20577"/>
          <ac:spMkLst>
            <pc:docMk/>
            <pc:sldMk cId="2186957858" sldId="256"/>
            <ac:spMk id="3" creationId="{64395187-6357-3A71-816D-23D00727DBB6}"/>
          </ac:spMkLst>
        </pc:spChg>
      </pc:sldChg>
      <pc:sldChg chg="modSp new mod">
        <pc:chgData name="Tyler Shepard" userId="25d29ca3e838b4c6" providerId="LiveId" clId="{195D2B63-CD72-4F84-8233-AB06B911774C}" dt="2026-02-20T13:51:23.610" v="831" actId="20577"/>
        <pc:sldMkLst>
          <pc:docMk/>
          <pc:sldMk cId="3641039112" sldId="257"/>
        </pc:sldMkLst>
        <pc:spChg chg="mod">
          <ac:chgData name="Tyler Shepard" userId="25d29ca3e838b4c6" providerId="LiveId" clId="{195D2B63-CD72-4F84-8233-AB06B911774C}" dt="2026-02-13T16:33:28.286" v="660" actId="115"/>
          <ac:spMkLst>
            <pc:docMk/>
            <pc:sldMk cId="3641039112" sldId="257"/>
            <ac:spMk id="2" creationId="{8B47FAC7-7053-BD86-FF3A-C3D70C22365E}"/>
          </ac:spMkLst>
        </pc:spChg>
        <pc:spChg chg="mod">
          <ac:chgData name="Tyler Shepard" userId="25d29ca3e838b4c6" providerId="LiveId" clId="{195D2B63-CD72-4F84-8233-AB06B911774C}" dt="2026-02-20T13:51:23.610" v="831" actId="20577"/>
          <ac:spMkLst>
            <pc:docMk/>
            <pc:sldMk cId="3641039112" sldId="257"/>
            <ac:spMk id="3" creationId="{65FA74B5-0D85-4AB9-34DD-851CB1F9224B}"/>
          </ac:spMkLst>
        </pc:spChg>
      </pc:sldChg>
      <pc:sldChg chg="modSp new mod">
        <pc:chgData name="Tyler Shepard" userId="25d29ca3e838b4c6" providerId="LiveId" clId="{195D2B63-CD72-4F84-8233-AB06B911774C}" dt="2026-02-20T13:52:51.539" v="937" actId="114"/>
        <pc:sldMkLst>
          <pc:docMk/>
          <pc:sldMk cId="1413065792" sldId="258"/>
        </pc:sldMkLst>
        <pc:spChg chg="mod">
          <ac:chgData name="Tyler Shepard" userId="25d29ca3e838b4c6" providerId="LiveId" clId="{195D2B63-CD72-4F84-8233-AB06B911774C}" dt="2026-02-20T13:51:56.745" v="845" actId="20577"/>
          <ac:spMkLst>
            <pc:docMk/>
            <pc:sldMk cId="1413065792" sldId="258"/>
            <ac:spMk id="2" creationId="{23DE2F2B-0404-1B51-566F-EC485DFFF4EF}"/>
          </ac:spMkLst>
        </pc:spChg>
        <pc:spChg chg="mod">
          <ac:chgData name="Tyler Shepard" userId="25d29ca3e838b4c6" providerId="LiveId" clId="{195D2B63-CD72-4F84-8233-AB06B911774C}" dt="2026-02-20T13:52:51.539" v="937" actId="114"/>
          <ac:spMkLst>
            <pc:docMk/>
            <pc:sldMk cId="1413065792" sldId="258"/>
            <ac:spMk id="3" creationId="{962E8C1D-8F90-2988-1FAD-1A8FE092F2AF}"/>
          </ac:spMkLst>
        </pc:spChg>
      </pc:sldChg>
      <pc:sldChg chg="modSp new mod">
        <pc:chgData name="Tyler Shepard" userId="25d29ca3e838b4c6" providerId="LiveId" clId="{195D2B63-CD72-4F84-8233-AB06B911774C}" dt="2026-02-20T13:57:19.303" v="1124" actId="27636"/>
        <pc:sldMkLst>
          <pc:docMk/>
          <pc:sldMk cId="4164992054" sldId="259"/>
        </pc:sldMkLst>
        <pc:spChg chg="mod">
          <ac:chgData name="Tyler Shepard" userId="25d29ca3e838b4c6" providerId="LiveId" clId="{195D2B63-CD72-4F84-8233-AB06B911774C}" dt="2026-02-20T13:55:58.297" v="1066" actId="20577"/>
          <ac:spMkLst>
            <pc:docMk/>
            <pc:sldMk cId="4164992054" sldId="259"/>
            <ac:spMk id="2" creationId="{68D2849C-ED76-7321-2DF3-0F22279FA5DD}"/>
          </ac:spMkLst>
        </pc:spChg>
        <pc:spChg chg="mod">
          <ac:chgData name="Tyler Shepard" userId="25d29ca3e838b4c6" providerId="LiveId" clId="{195D2B63-CD72-4F84-8233-AB06B911774C}" dt="2026-02-20T13:57:19.303" v="1124" actId="27636"/>
          <ac:spMkLst>
            <pc:docMk/>
            <pc:sldMk cId="4164992054" sldId="259"/>
            <ac:spMk id="3" creationId="{6C100A70-5ABD-A2DF-5EB1-2879AEC187C2}"/>
          </ac:spMkLst>
        </pc:spChg>
      </pc:sldChg>
      <pc:sldChg chg="modSp new mod">
        <pc:chgData name="Tyler Shepard" userId="25d29ca3e838b4c6" providerId="LiveId" clId="{195D2B63-CD72-4F84-8233-AB06B911774C}" dt="2026-02-20T13:57:51.816" v="1168" actId="20577"/>
        <pc:sldMkLst>
          <pc:docMk/>
          <pc:sldMk cId="3720309283" sldId="260"/>
        </pc:sldMkLst>
        <pc:spChg chg="mod">
          <ac:chgData name="Tyler Shepard" userId="25d29ca3e838b4c6" providerId="LiveId" clId="{195D2B63-CD72-4F84-8233-AB06B911774C}" dt="2026-02-13T16:34:11.977" v="702" actId="115"/>
          <ac:spMkLst>
            <pc:docMk/>
            <pc:sldMk cId="3720309283" sldId="260"/>
            <ac:spMk id="2" creationId="{557D37BA-C533-2530-77CF-3204942DF90C}"/>
          </ac:spMkLst>
        </pc:spChg>
        <pc:spChg chg="mod">
          <ac:chgData name="Tyler Shepard" userId="25d29ca3e838b4c6" providerId="LiveId" clId="{195D2B63-CD72-4F84-8233-AB06B911774C}" dt="2026-02-20T13:57:51.816" v="1168" actId="20577"/>
          <ac:spMkLst>
            <pc:docMk/>
            <pc:sldMk cId="3720309283" sldId="260"/>
            <ac:spMk id="3" creationId="{A376669C-2528-29CA-4F13-CF33E3F471AA}"/>
          </ac:spMkLst>
        </pc:spChg>
      </pc:sldChg>
      <pc:sldChg chg="modSp new del mod">
        <pc:chgData name="Tyler Shepard" userId="25d29ca3e838b4c6" providerId="LiveId" clId="{195D2B63-CD72-4F84-8233-AB06B911774C}" dt="2026-02-20T15:04:12.028" v="1504" actId="47"/>
        <pc:sldMkLst>
          <pc:docMk/>
          <pc:sldMk cId="3624815850" sldId="261"/>
        </pc:sldMkLst>
      </pc:sldChg>
      <pc:sldChg chg="modSp add mod">
        <pc:chgData name="Tyler Shepard" userId="25d29ca3e838b4c6" providerId="LiveId" clId="{195D2B63-CD72-4F84-8233-AB06B911774C}" dt="2026-02-20T14:02:23.750" v="1322" actId="20577"/>
        <pc:sldMkLst>
          <pc:docMk/>
          <pc:sldMk cId="537130741" sldId="262"/>
        </pc:sldMkLst>
        <pc:spChg chg="mod">
          <ac:chgData name="Tyler Shepard" userId="25d29ca3e838b4c6" providerId="LiveId" clId="{195D2B63-CD72-4F84-8233-AB06B911774C}" dt="2026-02-20T13:58:36.664" v="1176" actId="20577"/>
          <ac:spMkLst>
            <pc:docMk/>
            <pc:sldMk cId="537130741" sldId="262"/>
            <ac:spMk id="2" creationId="{F347798E-3CA2-38B6-42FC-6EAFB4269819}"/>
          </ac:spMkLst>
        </pc:spChg>
        <pc:spChg chg="mod">
          <ac:chgData name="Tyler Shepard" userId="25d29ca3e838b4c6" providerId="LiveId" clId="{195D2B63-CD72-4F84-8233-AB06B911774C}" dt="2026-02-20T14:02:23.750" v="1322" actId="20577"/>
          <ac:spMkLst>
            <pc:docMk/>
            <pc:sldMk cId="537130741" sldId="262"/>
            <ac:spMk id="3" creationId="{10DC7660-36E0-7E67-6900-B8AB5D863EAB}"/>
          </ac:spMkLst>
        </pc:spChg>
      </pc:sldChg>
      <pc:sldChg chg="modSp add mod">
        <pc:chgData name="Tyler Shepard" userId="25d29ca3e838b4c6" providerId="LiveId" clId="{195D2B63-CD72-4F84-8233-AB06B911774C}" dt="2026-02-20T14:02:53.462" v="1374" actId="20577"/>
        <pc:sldMkLst>
          <pc:docMk/>
          <pc:sldMk cId="3513053169" sldId="263"/>
        </pc:sldMkLst>
        <pc:spChg chg="mod">
          <ac:chgData name="Tyler Shepard" userId="25d29ca3e838b4c6" providerId="LiveId" clId="{195D2B63-CD72-4F84-8233-AB06B911774C}" dt="2026-02-20T14:02:39.364" v="1331" actId="20577"/>
          <ac:spMkLst>
            <pc:docMk/>
            <pc:sldMk cId="3513053169" sldId="263"/>
            <ac:spMk id="2" creationId="{C3CEE497-F1B4-A1D2-4E6D-B03EF2D64300}"/>
          </ac:spMkLst>
        </pc:spChg>
        <pc:spChg chg="mod">
          <ac:chgData name="Tyler Shepard" userId="25d29ca3e838b4c6" providerId="LiveId" clId="{195D2B63-CD72-4F84-8233-AB06B911774C}" dt="2026-02-20T14:02:53.462" v="1374" actId="20577"/>
          <ac:spMkLst>
            <pc:docMk/>
            <pc:sldMk cId="3513053169" sldId="263"/>
            <ac:spMk id="3" creationId="{DB8AE917-5F69-DF77-290F-70CBF5F921E3}"/>
          </ac:spMkLst>
        </pc:spChg>
      </pc:sldChg>
      <pc:sldChg chg="modSp add mod">
        <pc:chgData name="Tyler Shepard" userId="25d29ca3e838b4c6" providerId="LiveId" clId="{195D2B63-CD72-4F84-8233-AB06B911774C}" dt="2026-02-20T14:07:32.515" v="1503" actId="113"/>
        <pc:sldMkLst>
          <pc:docMk/>
          <pc:sldMk cId="2794541612" sldId="264"/>
        </pc:sldMkLst>
        <pc:spChg chg="mod">
          <ac:chgData name="Tyler Shepard" userId="25d29ca3e838b4c6" providerId="LiveId" clId="{195D2B63-CD72-4F84-8233-AB06B911774C}" dt="2026-02-20T14:07:32.515" v="1503" actId="113"/>
          <ac:spMkLst>
            <pc:docMk/>
            <pc:sldMk cId="2794541612" sldId="264"/>
            <ac:spMk id="2" creationId="{C5E9C404-19D7-A070-9316-A15C7C6D7340}"/>
          </ac:spMkLst>
        </pc:spChg>
        <pc:spChg chg="mod">
          <ac:chgData name="Tyler Shepard" userId="25d29ca3e838b4c6" providerId="LiveId" clId="{195D2B63-CD72-4F84-8233-AB06B911774C}" dt="2026-02-20T14:05:50.599" v="1479" actId="20577"/>
          <ac:spMkLst>
            <pc:docMk/>
            <pc:sldMk cId="2794541612" sldId="264"/>
            <ac:spMk id="3" creationId="{E3244646-6A78-49FC-78D9-1CCB75CD403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1585D-13B9-439A-A952-EF1058EE9F1D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4931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1585D-13B9-439A-A952-EF1058EE9F1D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8659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1585D-13B9-439A-A952-EF1058EE9F1D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3308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1585D-13B9-439A-A952-EF1058EE9F1D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978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1585D-13B9-439A-A952-EF1058EE9F1D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5530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1585D-13B9-439A-A952-EF1058EE9F1D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615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1585D-13B9-439A-A952-EF1058EE9F1D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3358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1585D-13B9-439A-A952-EF1058EE9F1D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7926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1585D-13B9-439A-A952-EF1058EE9F1D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07871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1585D-13B9-439A-A952-EF1058EE9F1D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7790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1585D-13B9-439A-A952-EF1058EE9F1D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545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9A71585D-13B9-439A-A952-EF1058EE9F1D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49091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E38EE5-1751-23B0-DC78-C894EC06FF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8800" dirty="0">
                <a:solidFill>
                  <a:srgbClr val="FFC000"/>
                </a:solidFill>
              </a:rPr>
              <a:t>Jesus Christ: Completely New, </a:t>
            </a:r>
            <a:br>
              <a:rPr lang="en-US" sz="8800" dirty="0">
                <a:solidFill>
                  <a:srgbClr val="FFC000"/>
                </a:solidFill>
              </a:rPr>
            </a:br>
            <a:r>
              <a:rPr lang="en-US" sz="8800" dirty="0">
                <a:solidFill>
                  <a:srgbClr val="FFC000"/>
                </a:solidFill>
              </a:rPr>
              <a:t>Completely Better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4395187-6357-3A71-816D-23D00727DB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sz="4000" dirty="0"/>
          </a:p>
          <a:p>
            <a:endParaRPr lang="en-US" sz="4000" dirty="0"/>
          </a:p>
          <a:p>
            <a:r>
              <a:rPr lang="en-US" sz="7100" dirty="0">
                <a:solidFill>
                  <a:srgbClr val="FFC000"/>
                </a:solidFill>
              </a:rPr>
              <a:t>Luke 14:15 - 35</a:t>
            </a:r>
          </a:p>
        </p:txBody>
      </p:sp>
    </p:spTree>
    <p:extLst>
      <p:ext uri="{BB962C8B-B14F-4D97-AF65-F5344CB8AC3E}">
        <p14:creationId xmlns:p14="http://schemas.microsoft.com/office/powerpoint/2010/main" xmlns="" val="2186957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47FAC7-7053-BD86-FF3A-C3D70C22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u="sng" dirty="0">
                <a:solidFill>
                  <a:srgbClr val="FFC000"/>
                </a:solidFill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5FA74B5-0D85-4AB9-34DD-851CB1F92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6000" dirty="0"/>
          </a:p>
          <a:p>
            <a:pPr marL="0" indent="0" algn="ctr">
              <a:buNone/>
            </a:pPr>
            <a:r>
              <a:rPr lang="en-US" sz="6000" dirty="0"/>
              <a:t>Our Values and what defines us</a:t>
            </a:r>
          </a:p>
        </p:txBody>
      </p:sp>
    </p:spTree>
    <p:extLst>
      <p:ext uri="{BB962C8B-B14F-4D97-AF65-F5344CB8AC3E}">
        <p14:creationId xmlns:p14="http://schemas.microsoft.com/office/powerpoint/2010/main" xmlns="" val="3641039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DE2F2B-0404-1B51-566F-EC485DFF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u="sng" dirty="0">
                <a:solidFill>
                  <a:srgbClr val="FFC000"/>
                </a:solidFill>
              </a:rPr>
              <a:t>Luke 14:15 - 24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62E8C1D-8F90-2988-1FAD-1A8FE092F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8800" dirty="0"/>
              <a:t>The Jews were </a:t>
            </a:r>
            <a:r>
              <a:rPr lang="en-US" sz="8800" i="1" u="sng" dirty="0"/>
              <a:t>entitled</a:t>
            </a:r>
            <a:r>
              <a:rPr lang="en-US" sz="8800" dirty="0"/>
              <a:t> and </a:t>
            </a:r>
            <a:r>
              <a:rPr lang="en-US" sz="8800" i="1" u="sng" dirty="0"/>
              <a:t>self-righteous</a:t>
            </a:r>
            <a:r>
              <a:rPr lang="en-US" sz="8800" dirty="0"/>
              <a:t> because of their natural identity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xmlns="" val="1413065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D2849C-ED76-7321-2DF3-0F22279FA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>
                <a:solidFill>
                  <a:srgbClr val="FFC000"/>
                </a:solidFill>
              </a:rPr>
              <a:t>Luke 14: 25 – 35</a:t>
            </a:r>
            <a:r>
              <a:rPr lang="en-US" sz="7200" dirty="0">
                <a:solidFill>
                  <a:srgbClr val="FFC000"/>
                </a:solidFill>
              </a:rPr>
              <a:t>…Disciples</a:t>
            </a:r>
            <a:r>
              <a:rPr lang="en-US" sz="6000" dirty="0">
                <a:solidFill>
                  <a:srgbClr val="FFC000"/>
                </a:solidFill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C100A70-5ABD-A2DF-5EB1-2879AEC18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>
            <a:normAutofit/>
          </a:bodyPr>
          <a:lstStyle/>
          <a:p>
            <a:pPr marL="1371600" indent="-1371600">
              <a:buFont typeface="+mj-lt"/>
              <a:buAutoNum type="arabicPeriod"/>
            </a:pPr>
            <a:r>
              <a:rPr lang="en-US" sz="6000" dirty="0"/>
              <a:t>“hate” their life – in comparison to love for Jesus</a:t>
            </a:r>
          </a:p>
          <a:p>
            <a:pPr marL="1371600" indent="-1371600">
              <a:buFont typeface="+mj-lt"/>
              <a:buAutoNum type="arabicPeriod"/>
            </a:pPr>
            <a:r>
              <a:rPr lang="en-US" sz="6000" dirty="0"/>
              <a:t>Fully committed to Jesus</a:t>
            </a:r>
          </a:p>
          <a:p>
            <a:pPr marL="1371600" indent="-1371600">
              <a:buFont typeface="+mj-lt"/>
              <a:buAutoNum type="arabicPeriod"/>
            </a:pPr>
            <a:r>
              <a:rPr lang="en-US" sz="6000" dirty="0"/>
              <a:t>Surrendered to Jesus</a:t>
            </a:r>
          </a:p>
          <a:p>
            <a:endParaRPr lang="en-US" sz="6000" dirty="0"/>
          </a:p>
          <a:p>
            <a:endParaRPr lang="en-US" sz="6000" dirty="0"/>
          </a:p>
          <a:p>
            <a:endParaRPr lang="en-US" sz="6000" dirty="0"/>
          </a:p>
          <a:p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xmlns="" val="4164992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7D37BA-C533-2530-77CF-3204942DF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170" y="57498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8800" u="sng" dirty="0">
                <a:solidFill>
                  <a:srgbClr val="FFC000"/>
                </a:solidFill>
              </a:rPr>
              <a:t>MAIN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376669C-2528-29CA-4F13-CF33E3F47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8800" dirty="0"/>
          </a:p>
          <a:p>
            <a:pPr marL="0" indent="0" algn="ctr">
              <a:buNone/>
            </a:pPr>
            <a:r>
              <a:rPr lang="en-US" sz="8800" dirty="0"/>
              <a:t>Disciples let go of their natural identity</a:t>
            </a:r>
          </a:p>
        </p:txBody>
      </p:sp>
    </p:spTree>
    <p:extLst>
      <p:ext uri="{BB962C8B-B14F-4D97-AF65-F5344CB8AC3E}">
        <p14:creationId xmlns:p14="http://schemas.microsoft.com/office/powerpoint/2010/main" xmlns="" val="3720309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00EE750-8D0C-5900-1F0B-8340857282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47798E-3CA2-38B6-42FC-6EAFB4269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u="sng" dirty="0">
                <a:solidFill>
                  <a:srgbClr val="FFC000"/>
                </a:solidFill>
              </a:rPr>
              <a:t>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DC7660-36E0-7E67-6900-B8AB5D863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1992130" cy="4351338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8800" i="1" dirty="0"/>
              <a:t>We take pride in our natural identity:</a:t>
            </a:r>
          </a:p>
          <a:p>
            <a:pPr marL="0" indent="0" algn="ctr">
              <a:buNone/>
            </a:pPr>
            <a:r>
              <a:rPr lang="en-US" sz="5800" u="sng" dirty="0"/>
              <a:t>Who we are</a:t>
            </a:r>
            <a:r>
              <a:rPr lang="en-US" sz="5800" dirty="0"/>
              <a:t>, </a:t>
            </a:r>
            <a:r>
              <a:rPr lang="en-US" sz="5800" u="sng" dirty="0"/>
              <a:t>What we know</a:t>
            </a:r>
            <a:r>
              <a:rPr lang="en-US" sz="5800" dirty="0"/>
              <a:t>, </a:t>
            </a:r>
            <a:r>
              <a:rPr lang="en-US" sz="5800" u="sng" dirty="0"/>
              <a:t>Who we know</a:t>
            </a:r>
            <a:r>
              <a:rPr lang="en-US" sz="5800" dirty="0"/>
              <a:t>, </a:t>
            </a:r>
            <a:r>
              <a:rPr lang="en-US" sz="5800" u="sng" dirty="0"/>
              <a:t>What we’ve done</a:t>
            </a:r>
            <a:r>
              <a:rPr lang="en-US" sz="5800" dirty="0"/>
              <a:t>, </a:t>
            </a:r>
            <a:r>
              <a:rPr lang="en-US" sz="5800" u="sng" dirty="0"/>
              <a:t>What we own</a:t>
            </a:r>
          </a:p>
          <a:p>
            <a:pPr marL="0" indent="0" algn="ctr">
              <a:buNone/>
            </a:pP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xmlns="" val="537130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9391FB9-46D9-6D28-724A-6DA016951C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CEE497-F1B4-A1D2-4E6D-B03EF2D64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u="sng" dirty="0">
                <a:solidFill>
                  <a:srgbClr val="FFC000"/>
                </a:solidFill>
              </a:rPr>
              <a:t>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B8AE917-5F69-DF77-290F-70CBF5F92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800" i="1" dirty="0"/>
              <a:t>Jesus gives a new, better identity</a:t>
            </a:r>
            <a:endParaRPr lang="en-US" sz="5800" u="sng" dirty="0"/>
          </a:p>
          <a:p>
            <a:pPr marL="0" indent="0" algn="ctr">
              <a:buNone/>
            </a:pP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xmlns="" val="3513053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451A791-8574-C166-A49E-30345D1D16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E9C404-19D7-A070-9316-A15C7C6D7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>
            <a:noAutofit/>
          </a:bodyPr>
          <a:lstStyle/>
          <a:p>
            <a:pPr algn="ctr"/>
            <a:r>
              <a:rPr lang="en-US" sz="6000" i="1" u="sng" dirty="0">
                <a:solidFill>
                  <a:srgbClr val="FFC000"/>
                </a:solidFill>
              </a:rPr>
              <a:t>Jesus gives a new, better identity- </a:t>
            </a:r>
            <a:r>
              <a:rPr lang="en-US" sz="6000" b="1" i="1" u="sng" dirty="0">
                <a:solidFill>
                  <a:srgbClr val="FFC000"/>
                </a:solidFill>
              </a:rPr>
              <a:t>APPLICATION</a:t>
            </a:r>
            <a:endParaRPr lang="en-US" sz="4000" b="1" u="sng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3244646-6A78-49FC-78D9-1CCB75CD4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55408"/>
            <a:ext cx="12192000" cy="4351338"/>
          </a:xfrm>
        </p:spPr>
        <p:txBody>
          <a:bodyPr>
            <a:noAutofit/>
          </a:bodyPr>
          <a:lstStyle/>
          <a:p>
            <a:pPr marL="1371600" indent="-1371600">
              <a:buFont typeface="+mj-lt"/>
              <a:buAutoNum type="arabicPeriod"/>
            </a:pPr>
            <a:r>
              <a:rPr lang="en-US" sz="6000" dirty="0"/>
              <a:t>Spiritual </a:t>
            </a:r>
          </a:p>
          <a:p>
            <a:pPr marL="1371600" indent="-1371600">
              <a:buFont typeface="+mj-lt"/>
              <a:buAutoNum type="arabicPeriod"/>
            </a:pPr>
            <a:r>
              <a:rPr lang="en-US" sz="6000" dirty="0"/>
              <a:t>Associate with God, his people</a:t>
            </a:r>
          </a:p>
          <a:p>
            <a:pPr marL="1371600" indent="-1371600">
              <a:buFont typeface="+mj-lt"/>
              <a:buAutoNum type="arabicPeriod"/>
            </a:pPr>
            <a:r>
              <a:rPr lang="en-US" sz="6000" dirty="0"/>
              <a:t>Rest in Jesus’ work</a:t>
            </a:r>
          </a:p>
          <a:p>
            <a:pPr marL="1371600" indent="-1371600">
              <a:buFont typeface="+mj-lt"/>
              <a:buAutoNum type="arabicPeriod"/>
            </a:pPr>
            <a:r>
              <a:rPr lang="en-US" sz="6000" dirty="0"/>
              <a:t>Be Jesus’ possession</a:t>
            </a:r>
          </a:p>
        </p:txBody>
      </p:sp>
    </p:spTree>
    <p:extLst>
      <p:ext uri="{BB962C8B-B14F-4D97-AF65-F5344CB8AC3E}">
        <p14:creationId xmlns:p14="http://schemas.microsoft.com/office/powerpoint/2010/main" xmlns="" val="2794541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9391FB9-46D9-6D28-724A-6DA016951C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513053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3A418E6B-C5F0-4B95-8D77-61E3EF3B5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</TotalTime>
  <Words>127</Words>
  <Application>Microsoft Office PowerPoint</Application>
  <PresentationFormat>Custom</PresentationFormat>
  <Paragraphs>28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Jesus Christ: Completely New,  Completely Better</vt:lpstr>
      <vt:lpstr>Introduction</vt:lpstr>
      <vt:lpstr>Luke 14:15 - 24</vt:lpstr>
      <vt:lpstr>Luke 14: 25 – 35…Disciples:</vt:lpstr>
      <vt:lpstr>MAIN IDEA</vt:lpstr>
      <vt:lpstr>Problem</vt:lpstr>
      <vt:lpstr>Solution</vt:lpstr>
      <vt:lpstr>Jesus gives a new, better identity- APPLICATION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Christ: Completely New,  Completely Better</dc:title>
  <dc:creator>Tyler Shepard</dc:creator>
  <cp:lastModifiedBy>Max Bell</cp:lastModifiedBy>
  <cp:revision>2</cp:revision>
  <dcterms:created xsi:type="dcterms:W3CDTF">2026-02-13T16:10:56Z</dcterms:created>
  <dcterms:modified xsi:type="dcterms:W3CDTF">2026-02-21T01:43:54Z</dcterms:modified>
</cp:coreProperties>
</file>