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revisionInfo.xml" ContentType="application/vnd.ms-powerpoint.revisioninfo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changesInfos/changesInfo1.xml" ContentType="application/vnd.ms-powerpoint.changesinfo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7898697-7AA0-4775-969C-D4185C222141}" v="1" dt="2026-03-06T17:33:02.54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002" autoAdjust="0"/>
    <p:restoredTop sz="94660"/>
  </p:normalViewPr>
  <p:slideViewPr>
    <p:cSldViewPr snapToGrid="0">
      <p:cViewPr>
        <p:scale>
          <a:sx n="53" d="100"/>
          <a:sy n="53" d="100"/>
        </p:scale>
        <p:origin x="-797" y="-509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yler Shepard" userId="25d29ca3e838b4c6" providerId="LiveId" clId="{195D2B63-CD72-4F84-8233-AB06B911774C}"/>
    <pc:docChg chg="custSel modSld">
      <pc:chgData name="Tyler Shepard" userId="25d29ca3e838b4c6" providerId="LiveId" clId="{195D2B63-CD72-4F84-8233-AB06B911774C}" dt="2026-03-06T17:35:00.263" v="180" actId="948"/>
      <pc:docMkLst>
        <pc:docMk/>
      </pc:docMkLst>
      <pc:sldChg chg="addSp delSp modSp mod">
        <pc:chgData name="Tyler Shepard" userId="25d29ca3e838b4c6" providerId="LiveId" clId="{195D2B63-CD72-4F84-8233-AB06B911774C}" dt="2026-03-06T17:33:55.969" v="177" actId="1076"/>
        <pc:sldMkLst>
          <pc:docMk/>
          <pc:sldMk cId="3585178438" sldId="256"/>
        </pc:sldMkLst>
        <pc:spChg chg="mod">
          <ac:chgData name="Tyler Shepard" userId="25d29ca3e838b4c6" providerId="LiveId" clId="{195D2B63-CD72-4F84-8233-AB06B911774C}" dt="2026-03-06T17:33:49.994" v="176" actId="14100"/>
          <ac:spMkLst>
            <pc:docMk/>
            <pc:sldMk cId="3585178438" sldId="256"/>
            <ac:spMk id="2" creationId="{C3186FF1-F5E1-55B0-6385-1A89D8C5AE5E}"/>
          </ac:spMkLst>
        </pc:spChg>
        <pc:spChg chg="mod">
          <ac:chgData name="Tyler Shepard" userId="25d29ca3e838b4c6" providerId="LiveId" clId="{195D2B63-CD72-4F84-8233-AB06B911774C}" dt="2026-03-06T17:33:55.969" v="177" actId="1076"/>
          <ac:spMkLst>
            <pc:docMk/>
            <pc:sldMk cId="3585178438" sldId="256"/>
            <ac:spMk id="3" creationId="{38ADECE8-1969-B364-18B8-8C1F1537C547}"/>
          </ac:spMkLst>
        </pc:spChg>
        <pc:spChg chg="add del mod">
          <ac:chgData name="Tyler Shepard" userId="25d29ca3e838b4c6" providerId="LiveId" clId="{195D2B63-CD72-4F84-8233-AB06B911774C}" dt="2026-03-06T17:33:35.233" v="173" actId="478"/>
          <ac:spMkLst>
            <pc:docMk/>
            <pc:sldMk cId="3585178438" sldId="256"/>
            <ac:spMk id="4" creationId="{EC9300A1-073F-36CD-8B9E-E6C1535D082B}"/>
          </ac:spMkLst>
        </pc:spChg>
      </pc:sldChg>
      <pc:sldChg chg="modSp mod">
        <pc:chgData name="Tyler Shepard" userId="25d29ca3e838b4c6" providerId="LiveId" clId="{195D2B63-CD72-4F84-8233-AB06B911774C}" dt="2026-03-06T17:35:00.263" v="180" actId="948"/>
        <pc:sldMkLst>
          <pc:docMk/>
          <pc:sldMk cId="2700134004" sldId="258"/>
        </pc:sldMkLst>
        <pc:spChg chg="mod">
          <ac:chgData name="Tyler Shepard" userId="25d29ca3e838b4c6" providerId="LiveId" clId="{195D2B63-CD72-4F84-8233-AB06B911774C}" dt="2026-03-06T17:26:21.368" v="67" actId="115"/>
          <ac:spMkLst>
            <pc:docMk/>
            <pc:sldMk cId="2700134004" sldId="258"/>
            <ac:spMk id="2" creationId="{8CB88DCA-95E2-8A21-D28F-7891382DC986}"/>
          </ac:spMkLst>
        </pc:spChg>
        <pc:spChg chg="mod">
          <ac:chgData name="Tyler Shepard" userId="25d29ca3e838b4c6" providerId="LiveId" clId="{195D2B63-CD72-4F84-8233-AB06B911774C}" dt="2026-03-06T17:35:00.263" v="180" actId="948"/>
          <ac:spMkLst>
            <pc:docMk/>
            <pc:sldMk cId="2700134004" sldId="258"/>
            <ac:spMk id="3" creationId="{6648A317-D2CE-52A8-DA57-5659188102C5}"/>
          </ac:spMkLst>
        </pc:spChg>
      </pc:sldChg>
      <pc:sldChg chg="modSp mod">
        <pc:chgData name="Tyler Shepard" userId="25d29ca3e838b4c6" providerId="LiveId" clId="{195D2B63-CD72-4F84-8233-AB06B911774C}" dt="2026-03-06T17:26:39.671" v="73" actId="114"/>
        <pc:sldMkLst>
          <pc:docMk/>
          <pc:sldMk cId="100679594" sldId="259"/>
        </pc:sldMkLst>
        <pc:spChg chg="mod">
          <ac:chgData name="Tyler Shepard" userId="25d29ca3e838b4c6" providerId="LiveId" clId="{195D2B63-CD72-4F84-8233-AB06B911774C}" dt="2026-03-06T17:26:27.036" v="69" actId="115"/>
          <ac:spMkLst>
            <pc:docMk/>
            <pc:sldMk cId="100679594" sldId="259"/>
            <ac:spMk id="2" creationId="{CC57C22D-2B3F-61AC-878F-CC5488B7835D}"/>
          </ac:spMkLst>
        </pc:spChg>
        <pc:spChg chg="mod">
          <ac:chgData name="Tyler Shepard" userId="25d29ca3e838b4c6" providerId="LiveId" clId="{195D2B63-CD72-4F84-8233-AB06B911774C}" dt="2026-03-06T17:26:39.671" v="73" actId="114"/>
          <ac:spMkLst>
            <pc:docMk/>
            <pc:sldMk cId="100679594" sldId="259"/>
            <ac:spMk id="3" creationId="{C9BC37FA-6963-DECB-660F-61C0C2A6753C}"/>
          </ac:spMkLst>
        </pc:spChg>
      </pc:sldChg>
      <pc:sldChg chg="modSp mod">
        <pc:chgData name="Tyler Shepard" userId="25d29ca3e838b4c6" providerId="LiveId" clId="{195D2B63-CD72-4F84-8233-AB06B911774C}" dt="2026-03-06T17:28:29.341" v="100" actId="115"/>
        <pc:sldMkLst>
          <pc:docMk/>
          <pc:sldMk cId="2133497750" sldId="260"/>
        </pc:sldMkLst>
        <pc:spChg chg="mod">
          <ac:chgData name="Tyler Shepard" userId="25d29ca3e838b4c6" providerId="LiveId" clId="{195D2B63-CD72-4F84-8233-AB06B911774C}" dt="2026-03-06T17:27:34.565" v="76" actId="1076"/>
          <ac:spMkLst>
            <pc:docMk/>
            <pc:sldMk cId="2133497750" sldId="260"/>
            <ac:spMk id="2" creationId="{8718268D-471C-B9D9-0666-1D1374E39111}"/>
          </ac:spMkLst>
        </pc:spChg>
        <pc:spChg chg="mod">
          <ac:chgData name="Tyler Shepard" userId="25d29ca3e838b4c6" providerId="LiveId" clId="{195D2B63-CD72-4F84-8233-AB06B911774C}" dt="2026-03-06T17:28:29.341" v="100" actId="115"/>
          <ac:spMkLst>
            <pc:docMk/>
            <pc:sldMk cId="2133497750" sldId="260"/>
            <ac:spMk id="3" creationId="{1F9D3A89-875D-2664-B036-EC4BA0BEE38A}"/>
          </ac:spMkLst>
        </pc:spChg>
      </pc:sldChg>
      <pc:sldChg chg="addSp delSp modSp mod">
        <pc:chgData name="Tyler Shepard" userId="25d29ca3e838b4c6" providerId="LiveId" clId="{195D2B63-CD72-4F84-8233-AB06B911774C}" dt="2026-03-06T17:30:19.874" v="132" actId="403"/>
        <pc:sldMkLst>
          <pc:docMk/>
          <pc:sldMk cId="3784011859" sldId="261"/>
        </pc:sldMkLst>
        <pc:spChg chg="del mod">
          <ac:chgData name="Tyler Shepard" userId="25d29ca3e838b4c6" providerId="LiveId" clId="{195D2B63-CD72-4F84-8233-AB06B911774C}" dt="2026-03-06T17:29:57.539" v="123" actId="478"/>
          <ac:spMkLst>
            <pc:docMk/>
            <pc:sldMk cId="3784011859" sldId="261"/>
            <ac:spMk id="2" creationId="{AFF9C6C0-CDDA-3F2D-909D-8BEFCB9EABC4}"/>
          </ac:spMkLst>
        </pc:spChg>
        <pc:spChg chg="mod">
          <ac:chgData name="Tyler Shepard" userId="25d29ca3e838b4c6" providerId="LiveId" clId="{195D2B63-CD72-4F84-8233-AB06B911774C}" dt="2026-03-06T17:30:19.874" v="132" actId="403"/>
          <ac:spMkLst>
            <pc:docMk/>
            <pc:sldMk cId="3784011859" sldId="261"/>
            <ac:spMk id="3" creationId="{C61ED54E-A0BE-0998-9F59-BEBFDD5C2499}"/>
          </ac:spMkLst>
        </pc:spChg>
        <pc:spChg chg="add del mod">
          <ac:chgData name="Tyler Shepard" userId="25d29ca3e838b4c6" providerId="LiveId" clId="{195D2B63-CD72-4F84-8233-AB06B911774C}" dt="2026-03-06T17:30:00.302" v="124" actId="478"/>
          <ac:spMkLst>
            <pc:docMk/>
            <pc:sldMk cId="3784011859" sldId="261"/>
            <ac:spMk id="5" creationId="{C608650E-0D53-8DDE-D968-72EF56E7AABE}"/>
          </ac:spMkLst>
        </pc:spChg>
      </pc:sldChg>
      <pc:sldChg chg="modSp mod">
        <pc:chgData name="Tyler Shepard" userId="25d29ca3e838b4c6" providerId="LiveId" clId="{195D2B63-CD72-4F84-8233-AB06B911774C}" dt="2026-03-06T17:32:20.386" v="167" actId="115"/>
        <pc:sldMkLst>
          <pc:docMk/>
          <pc:sldMk cId="2349321339" sldId="262"/>
        </pc:sldMkLst>
        <pc:spChg chg="mod">
          <ac:chgData name="Tyler Shepard" userId="25d29ca3e838b4c6" providerId="LiveId" clId="{195D2B63-CD72-4F84-8233-AB06B911774C}" dt="2026-03-06T17:32:13.322" v="165" actId="115"/>
          <ac:spMkLst>
            <pc:docMk/>
            <pc:sldMk cId="2349321339" sldId="262"/>
            <ac:spMk id="2" creationId="{95F3DCA2-4CF6-FB15-C154-44DBC7C04BC9}"/>
          </ac:spMkLst>
        </pc:spChg>
        <pc:spChg chg="mod">
          <ac:chgData name="Tyler Shepard" userId="25d29ca3e838b4c6" providerId="LiveId" clId="{195D2B63-CD72-4F84-8233-AB06B911774C}" dt="2026-03-06T17:32:20.386" v="167" actId="115"/>
          <ac:spMkLst>
            <pc:docMk/>
            <pc:sldMk cId="2349321339" sldId="262"/>
            <ac:spMk id="3" creationId="{E5AA0D9A-9A26-8039-3860-1B5FDC144BE7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0693" y="1769540"/>
            <a:ext cx="9440034" cy="1828801"/>
          </a:xfrm>
        </p:spPr>
        <p:txBody>
          <a:bodyPr anchor="b">
            <a:normAutofit/>
          </a:bodyPr>
          <a:lstStyle>
            <a:lvl1pPr algn="ctr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0693" y="3598339"/>
            <a:ext cx="9440034" cy="1049867"/>
          </a:xfrm>
        </p:spPr>
        <p:txBody>
          <a:bodyPr anchor="t"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245A6-D1C7-4BCD-A86D-26B3E5E6C793}" type="datetimeFigureOut">
              <a:rPr lang="en-US" smtClean="0"/>
              <a:pPr/>
              <a:t>3/6/2026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FD230E-3533-47F7-B2BF-02C1AA2FAE8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8542602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Slate-V2-HD-panoPhotoInset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013883" y="547807"/>
            <a:ext cx="10141799" cy="381680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806" y="4565255"/>
            <a:ext cx="10355326" cy="543472"/>
          </a:xfrm>
        </p:spPr>
        <p:txBody>
          <a:bodyPr anchor="b">
            <a:normAutofit/>
          </a:bodyPr>
          <a:lstStyle>
            <a:lvl1pPr algn="ctr"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69349" y="695009"/>
            <a:ext cx="9845346" cy="3525671"/>
          </a:xfrm>
          <a:effectLst>
            <a:outerShdw blurRad="38100" dist="25400" dir="4440000">
              <a:srgbClr val="000000">
                <a:alpha val="36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5108728"/>
            <a:ext cx="10353762" cy="682472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245A6-D1C7-4BCD-A86D-26B3E5E6C793}" type="datetimeFigureOut">
              <a:rPr lang="en-US" smtClean="0"/>
              <a:pPr/>
              <a:t>3/6/2026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FD230E-3533-47F7-B2BF-02C1AA2FAE8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6845178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8437"/>
            <a:ext cx="10353762" cy="353434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295180"/>
            <a:ext cx="10353763" cy="1501826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245A6-D1C7-4BCD-A86D-26B3E5E6C793}" type="datetimeFigureOut">
              <a:rPr lang="en-US" smtClean="0"/>
              <a:pPr/>
              <a:t>3/6/2026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FD230E-3533-47F7-B2BF-02C1AA2FAE8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90166721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32749"/>
          </a:xfrm>
        </p:spPr>
        <p:txBody>
          <a:bodyPr anchor="t">
            <a:normAutofit/>
          </a:bodyPr>
          <a:lstStyle>
            <a:lvl1pPr marL="0" indent="0" algn="r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304353"/>
            <a:ext cx="10353763" cy="1489496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245A6-D1C7-4BCD-A86D-26B3E5E6C793}" type="datetimeFigureOut">
              <a:rPr lang="en-US" smtClean="0"/>
              <a:pPr/>
              <a:t>3/6/2026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FD230E-3533-47F7-B2BF-02C1AA2FAE8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990600" y="88479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0504716" y="292825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xmlns="" val="269517738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2126942"/>
            <a:ext cx="10353763" cy="25118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84" y="4650556"/>
            <a:ext cx="10352199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245A6-D1C7-4BCD-A86D-26B3E5E6C793}" type="datetimeFigureOut">
              <a:rPr lang="en-US" smtClean="0"/>
              <a:pPr/>
              <a:t>3/6/2026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FD230E-3533-47F7-B2BF-02C1AA2FAE8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20295416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97045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95" y="1885950"/>
            <a:ext cx="3300984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95" y="2571750"/>
            <a:ext cx="3300984" cy="3219450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6711" y="1885950"/>
            <a:ext cx="3300984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435" y="2571750"/>
            <a:ext cx="3300984" cy="3219450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66572" y="1885950"/>
            <a:ext cx="3300984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66572" y="2571750"/>
            <a:ext cx="3300984" cy="3219450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245A6-D1C7-4BCD-A86D-26B3E5E6C793}" type="datetimeFigureOut">
              <a:rPr lang="en-US" smtClean="0"/>
              <a:pPr/>
              <a:t>3/6/2026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FD230E-3533-47F7-B2BF-02C1AA2FAE8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42721551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Slate-V2-HD-3colPhotoInset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97962" y="1818214"/>
            <a:ext cx="3339972" cy="1847851"/>
          </a:xfrm>
          <a:prstGeom prst="rect">
            <a:avLst/>
          </a:prstGeom>
        </p:spPr>
      </p:pic>
      <p:pic>
        <p:nvPicPr>
          <p:cNvPr id="36" name="Picture 35" descr="Slate-V2-HD-3colPhotoInset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403800" y="1818214"/>
            <a:ext cx="3339972" cy="1847851"/>
          </a:xfrm>
          <a:prstGeom prst="rect">
            <a:avLst/>
          </a:prstGeom>
        </p:spPr>
      </p:pic>
      <p:pic>
        <p:nvPicPr>
          <p:cNvPr id="37" name="Picture 36" descr="Slate-V2-HD-3colPhotoInset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936051" y="1818214"/>
            <a:ext cx="3339972" cy="1847851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94" y="609600"/>
            <a:ext cx="10353763" cy="97045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95" y="3904106"/>
            <a:ext cx="3300984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018102" y="1938918"/>
            <a:ext cx="3092368" cy="1602954"/>
          </a:xfrm>
          <a:prstGeom prst="roundRect">
            <a:avLst>
              <a:gd name="adj" fmla="val 1858"/>
            </a:avLst>
          </a:prstGeom>
          <a:effectLst>
            <a:outerShdw blurRad="38100" dist="25400" dir="4440000">
              <a:srgbClr val="000000">
                <a:alpha val="36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95" y="4480368"/>
            <a:ext cx="3300984" cy="1310833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88" y="3904106"/>
            <a:ext cx="3300984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545743" y="1939094"/>
            <a:ext cx="3092368" cy="1608164"/>
          </a:xfrm>
          <a:prstGeom prst="roundRect">
            <a:avLst>
              <a:gd name="adj" fmla="val 1858"/>
            </a:avLst>
          </a:prstGeom>
          <a:effectLst>
            <a:outerShdw blurRad="38100" dist="25400" dir="4440000">
              <a:srgbClr val="000000">
                <a:alpha val="36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435" y="4480367"/>
            <a:ext cx="3300984" cy="1310833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66697" y="3904106"/>
            <a:ext cx="3300984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075698" y="1934432"/>
            <a:ext cx="3092368" cy="1607294"/>
          </a:xfrm>
          <a:prstGeom prst="roundRect">
            <a:avLst>
              <a:gd name="adj" fmla="val 1858"/>
            </a:avLst>
          </a:prstGeom>
          <a:effectLst>
            <a:outerShdw blurRad="38100" dist="25400" dir="4440000">
              <a:srgbClr val="000000">
                <a:alpha val="36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66572" y="4480365"/>
            <a:ext cx="3300984" cy="131083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245A6-D1C7-4BCD-A86D-26B3E5E6C793}" type="datetimeFigureOut">
              <a:rPr lang="en-US" smtClean="0"/>
              <a:pPr/>
              <a:t>3/6/2026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FD230E-3533-47F7-B2BF-02C1AA2FAE8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72600894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245A6-D1C7-4BCD-A86D-26B3E5E6C793}" type="datetimeFigureOut">
              <a:rPr lang="en-US" smtClean="0"/>
              <a:pPr/>
              <a:t>3/6/2026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FD230E-3533-47F7-B2BF-02C1AA2FAE8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27313533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83068" y="609599"/>
            <a:ext cx="2284487" cy="518160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3796" y="609599"/>
            <a:ext cx="7916872" cy="5181601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245A6-D1C7-4BCD-A86D-26B3E5E6C793}" type="datetimeFigureOut">
              <a:rPr lang="en-US" smtClean="0"/>
              <a:pPr/>
              <a:t>3/6/2026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FD230E-3533-47F7-B2BF-02C1AA2FAE8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7778762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245A6-D1C7-4BCD-A86D-26B3E5E6C793}" type="datetimeFigureOut">
              <a:rPr lang="en-US" smtClean="0"/>
              <a:pPr/>
              <a:t>3/6/2026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FD230E-3533-47F7-B2BF-02C1AA2FAE8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8014477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1" y="1761067"/>
            <a:ext cx="9590550" cy="1828813"/>
          </a:xfrm>
        </p:spPr>
        <p:txBody>
          <a:bodyPr anchor="b"/>
          <a:lstStyle>
            <a:lvl1pPr algn="ctr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1" y="3589879"/>
            <a:ext cx="9590550" cy="1507054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245A6-D1C7-4BCD-A86D-26B3E5E6C793}" type="datetimeFigureOut">
              <a:rPr lang="en-US" smtClean="0"/>
              <a:pPr/>
              <a:t>3/6/2026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FD230E-3533-47F7-B2BF-02C1AA2FAE8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296179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3795" y="1732449"/>
            <a:ext cx="5060497" cy="4058750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2892" y="1732449"/>
            <a:ext cx="5064665" cy="4058751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245A6-D1C7-4BCD-A86D-26B3E5E6C793}" type="datetimeFigureOut">
              <a:rPr lang="en-US" smtClean="0"/>
              <a:pPr/>
              <a:t>3/6/2026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FD230E-3533-47F7-B2BF-02C1AA2FAE8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7894290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Picture 19" descr="Slate-V2-HD-compPhotoInset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913795" y="1734506"/>
            <a:ext cx="5089072" cy="4148769"/>
          </a:xfrm>
          <a:prstGeom prst="rect">
            <a:avLst/>
          </a:prstGeom>
        </p:spPr>
      </p:pic>
      <p:pic>
        <p:nvPicPr>
          <p:cNvPr id="21" name="Picture 20" descr="Slate-V2-HD-compPhotoInset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178485" y="1734506"/>
            <a:ext cx="5089072" cy="414876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5872" y="1835254"/>
            <a:ext cx="4876344" cy="544884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05872" y="2380137"/>
            <a:ext cx="4876344" cy="3411063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94967" y="1835254"/>
            <a:ext cx="4895330" cy="544883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94967" y="2380137"/>
            <a:ext cx="4895330" cy="3411063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245A6-D1C7-4BCD-A86D-26B3E5E6C793}" type="datetimeFigureOut">
              <a:rPr lang="en-US" smtClean="0"/>
              <a:pPr/>
              <a:t>3/6/2026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FD230E-3533-47F7-B2BF-02C1AA2FAE8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5532237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245A6-D1C7-4BCD-A86D-26B3E5E6C793}" type="datetimeFigureOut">
              <a:rPr lang="en-US" smtClean="0"/>
              <a:pPr/>
              <a:t>3/6/2026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FD230E-3533-47F7-B2BF-02C1AA2FAE8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7577562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245A6-D1C7-4BCD-A86D-26B3E5E6C793}" type="datetimeFigureOut">
              <a:rPr lang="en-US" smtClean="0"/>
              <a:pPr/>
              <a:t>3/6/2026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FD230E-3533-47F7-B2BF-02C1AA2FAE8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1553610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3706889" cy="182191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5633" y="609600"/>
            <a:ext cx="6411924" cy="518160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2431518"/>
            <a:ext cx="3706889" cy="3359681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245A6-D1C7-4BCD-A86D-26B3E5E6C793}" type="datetimeFigureOut">
              <a:rPr lang="en-US" smtClean="0"/>
              <a:pPr/>
              <a:t>3/6/2026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FD230E-3533-47F7-B2BF-02C1AA2FAE8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0709334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Picture 21" descr="Slate-V2-HD-vertPhotoInset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293665" y="609600"/>
            <a:ext cx="3584166" cy="520483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923"/>
            <a:ext cx="5934949" cy="1829338"/>
          </a:xfrm>
        </p:spPr>
        <p:txBody>
          <a:bodyPr anchor="b">
            <a:noAutofit/>
          </a:bodyPr>
          <a:lstStyle>
            <a:lvl1pPr algn="ctr">
              <a:defRPr sz="32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42551" y="763702"/>
            <a:ext cx="3275751" cy="4912822"/>
          </a:xfrm>
          <a:effectLst>
            <a:outerShdw blurRad="38100" dist="25400" dir="4440000">
              <a:srgbClr val="000000">
                <a:alpha val="36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2439261"/>
            <a:ext cx="5934949" cy="3376134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245A6-D1C7-4BCD-A86D-26B3E5E6C793}" type="datetimeFigureOut">
              <a:rPr lang="en-US" smtClean="0"/>
              <a:pPr/>
              <a:t>3/6/2026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FD230E-3533-47F7-B2BF-02C1AA2FAE8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4236125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970450"/>
          </a:xfrm>
          <a:prstGeom prst="rect">
            <a:avLst/>
          </a:prstGeom>
          <a:effectLst>
            <a:outerShdw blurRad="25400" dir="17880000">
              <a:srgbClr val="000000">
                <a:alpha val="46000"/>
              </a:srgbClr>
            </a:outerShdw>
          </a:effectLst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95" y="1732449"/>
            <a:ext cx="10353762" cy="4058751"/>
          </a:xfrm>
          <a:prstGeom prst="rect">
            <a:avLst/>
          </a:prstGeom>
          <a:effectLst>
            <a:outerShdw blurRad="25400" dir="17880000">
              <a:srgbClr val="000000">
                <a:alpha val="46000"/>
              </a:srgbClr>
            </a:outerShdw>
          </a:effectLst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6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lumMod val="95000"/>
                  </a:schemeClr>
                </a:solidFill>
                <a:effectLst>
                  <a:outerShdw blurRad="50800" dist="38100" dir="2700000" algn="tl" rotWithShape="0">
                    <a:schemeClr val="bg1">
                      <a:alpha val="43000"/>
                    </a:schemeClr>
                  </a:outerShdw>
                </a:effectLst>
              </a:defRPr>
            </a:lvl1pPr>
          </a:lstStyle>
          <a:p>
            <a:fld id="{AF3245A6-D1C7-4BCD-A86D-26B3E5E6C793}" type="datetimeFigureOut">
              <a:rPr lang="en-US" smtClean="0"/>
              <a:pPr/>
              <a:t>3/6/2026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95" y="5883275"/>
            <a:ext cx="66728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</a:schemeClr>
                </a:solidFill>
                <a:effectLst>
                  <a:outerShdw blurRad="50800" dist="38100" dir="2700000" algn="tl" rotWithShape="0">
                    <a:schemeClr val="bg1">
                      <a:alpha val="43000"/>
                    </a:schemeClr>
                  </a:outerShdw>
                </a:effectLst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5354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lumMod val="95000"/>
                  </a:schemeClr>
                </a:solidFill>
                <a:effectLst>
                  <a:outerShdw blurRad="50800" dist="38100" dir="2700000" algn="tl" rotWithShape="0">
                    <a:schemeClr val="bg1">
                      <a:alpha val="43000"/>
                    </a:schemeClr>
                  </a:outerShdw>
                </a:effectLst>
              </a:defRPr>
            </a:lvl1pPr>
          </a:lstStyle>
          <a:p>
            <a:fld id="{95FD230E-3533-47F7-B2BF-02C1AA2FAE8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3424069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j-lt"/>
          <a:ea typeface="+mj-ea"/>
          <a:cs typeface="Trebuchet M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20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1pPr>
      <a:lvl2pPr marL="72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"/>
        <a:defRPr sz="18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2pPr>
      <a:lvl3pPr marL="1026000" indent="-2160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16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3pPr>
      <a:lvl4pPr marL="1386000" indent="-2160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"/>
        <a:defRPr sz="14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4pPr>
      <a:lvl5pPr marL="1674000" indent="-2160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14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5pPr>
      <a:lvl6pPr marL="20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14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6pPr>
      <a:lvl7pPr marL="240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14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7pPr>
      <a:lvl8pPr marL="278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14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8pPr>
      <a:lvl9pPr marL="310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14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3186FF1-F5E1-55B0-6385-1A89D8C5AE5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1769540"/>
            <a:ext cx="11983453" cy="1828801"/>
          </a:xfrm>
        </p:spPr>
        <p:txBody>
          <a:bodyPr/>
          <a:lstStyle/>
          <a:p>
            <a:r>
              <a:rPr lang="en-US" dirty="0">
                <a:solidFill>
                  <a:srgbClr val="FFC000"/>
                </a:solidFill>
              </a:rPr>
              <a:t>“The Faith to Overcome Stumbling Blocks”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38ADECE8-1969-B364-18B8-8C1F1537C54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66157" y="4031476"/>
            <a:ext cx="9440034" cy="1049867"/>
          </a:xfrm>
        </p:spPr>
        <p:txBody>
          <a:bodyPr>
            <a:normAutofit/>
          </a:bodyPr>
          <a:lstStyle/>
          <a:p>
            <a:r>
              <a:rPr lang="en-US" sz="5400" dirty="0">
                <a:solidFill>
                  <a:srgbClr val="FFC000"/>
                </a:solidFill>
              </a:rPr>
              <a:t>Luke 17:1--19</a:t>
            </a:r>
          </a:p>
        </p:txBody>
      </p:sp>
    </p:spTree>
    <p:extLst>
      <p:ext uri="{BB962C8B-B14F-4D97-AF65-F5344CB8AC3E}">
        <p14:creationId xmlns:p14="http://schemas.microsoft.com/office/powerpoint/2010/main" xmlns="" val="35851784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E7FFB18-E253-3C2C-EF4F-FEE5CD4E96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6600" u="sng" dirty="0">
                <a:solidFill>
                  <a:srgbClr val="FFC000"/>
                </a:solidFill>
              </a:rPr>
              <a:t>Introduction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28E841CA-6C1A-4F02-441D-7ACDFE5FEC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sz="8000" dirty="0"/>
              <a:t>A time when you were helpless and thankful when help came.</a:t>
            </a:r>
          </a:p>
        </p:txBody>
      </p:sp>
    </p:spTree>
    <p:extLst>
      <p:ext uri="{BB962C8B-B14F-4D97-AF65-F5344CB8AC3E}">
        <p14:creationId xmlns:p14="http://schemas.microsoft.com/office/powerpoint/2010/main" xmlns="" val="7844045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CB88DCA-95E2-8A21-D28F-7891382DC9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95" y="254000"/>
            <a:ext cx="10353762" cy="970450"/>
          </a:xfrm>
        </p:spPr>
        <p:txBody>
          <a:bodyPr>
            <a:noAutofit/>
          </a:bodyPr>
          <a:lstStyle/>
          <a:p>
            <a:r>
              <a:rPr lang="en-US" sz="4800" b="1" u="sng" dirty="0">
                <a:solidFill>
                  <a:srgbClr val="FFC000"/>
                </a:solidFill>
              </a:rPr>
              <a:t>Luke 17:1--4 – “Stumbling Blocks”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6648A317-D2CE-52A8-DA57-5659188102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3795" y="1732449"/>
            <a:ext cx="10353762" cy="4871551"/>
          </a:xfrm>
        </p:spPr>
        <p:txBody>
          <a:bodyPr>
            <a:normAutofit fontScale="85000" lnSpcReduction="20000"/>
          </a:bodyPr>
          <a:lstStyle/>
          <a:p>
            <a:r>
              <a:rPr lang="en-US" sz="4800" i="1" dirty="0"/>
              <a:t>16:1-13…STUMBLING BLOCK:</a:t>
            </a:r>
          </a:p>
          <a:p>
            <a:pPr lvl="2">
              <a:spcAft>
                <a:spcPts val="1500"/>
              </a:spcAft>
            </a:pPr>
            <a:r>
              <a:rPr lang="en-US" sz="6500" u="sng" dirty="0"/>
              <a:t>Thinking I can do whatever I want with what God gives me</a:t>
            </a:r>
          </a:p>
          <a:p>
            <a:r>
              <a:rPr lang="en-US" sz="4800" i="1" dirty="0"/>
              <a:t>16:14—17…STUMBLING BLOCK</a:t>
            </a:r>
            <a:r>
              <a:rPr lang="en-US" sz="4800" dirty="0"/>
              <a:t>:</a:t>
            </a:r>
          </a:p>
          <a:p>
            <a:pPr lvl="2"/>
            <a:r>
              <a:rPr lang="en-US" sz="6500" u="sng" dirty="0"/>
              <a:t>Wanting to be justified in the sight of other people</a:t>
            </a:r>
          </a:p>
        </p:txBody>
      </p:sp>
    </p:spTree>
    <p:extLst>
      <p:ext uri="{BB962C8B-B14F-4D97-AF65-F5344CB8AC3E}">
        <p14:creationId xmlns:p14="http://schemas.microsoft.com/office/powerpoint/2010/main" xmlns="" val="27001340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63367334-CFC9-3B70-2ED3-A5C02D6371C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C57C22D-2B3F-61AC-878F-CC5488B783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95" y="229590"/>
            <a:ext cx="10353762" cy="970450"/>
          </a:xfrm>
        </p:spPr>
        <p:txBody>
          <a:bodyPr>
            <a:normAutofit/>
          </a:bodyPr>
          <a:lstStyle/>
          <a:p>
            <a:r>
              <a:rPr lang="en-US" sz="4800" b="1" u="sng" dirty="0">
                <a:solidFill>
                  <a:srgbClr val="FFC000"/>
                </a:solidFill>
              </a:rPr>
              <a:t>Luke 17:1--4 – “Stumbling Blocks”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C9BC37FA-6963-DECB-660F-61C0C2A675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3795" y="1353787"/>
            <a:ext cx="10353762" cy="5383897"/>
          </a:xfrm>
        </p:spPr>
        <p:txBody>
          <a:bodyPr>
            <a:normAutofit lnSpcReduction="10000"/>
          </a:bodyPr>
          <a:lstStyle/>
          <a:p>
            <a:r>
              <a:rPr lang="en-US" sz="5400" i="1" dirty="0"/>
              <a:t>16:18…</a:t>
            </a:r>
            <a:r>
              <a:rPr lang="en-US" sz="4800" i="1" dirty="0"/>
              <a:t>STUMBLING BLOCK</a:t>
            </a:r>
            <a:r>
              <a:rPr lang="en-US" sz="5400" dirty="0"/>
              <a:t>:</a:t>
            </a:r>
          </a:p>
          <a:p>
            <a:pPr lvl="2"/>
            <a:r>
              <a:rPr lang="en-US" sz="6000" u="sng" dirty="0"/>
              <a:t>Discontent</a:t>
            </a:r>
          </a:p>
          <a:p>
            <a:pPr lvl="2"/>
            <a:r>
              <a:rPr lang="en-US" sz="6000" u="sng" dirty="0"/>
              <a:t>Uncommitted</a:t>
            </a:r>
          </a:p>
          <a:p>
            <a:r>
              <a:rPr lang="en-US" sz="5400" i="1" dirty="0"/>
              <a:t>16:19—31…</a:t>
            </a:r>
            <a:r>
              <a:rPr lang="en-US" sz="4400" i="1" dirty="0"/>
              <a:t>STUMBLING BLOCK</a:t>
            </a:r>
            <a:r>
              <a:rPr lang="en-US" sz="5400" dirty="0"/>
              <a:t>:</a:t>
            </a:r>
          </a:p>
          <a:p>
            <a:pPr lvl="2"/>
            <a:r>
              <a:rPr lang="en-US" sz="5400" u="sng" dirty="0"/>
              <a:t>Lack of Urgency</a:t>
            </a:r>
          </a:p>
        </p:txBody>
      </p:sp>
    </p:spTree>
    <p:extLst>
      <p:ext uri="{BB962C8B-B14F-4D97-AF65-F5344CB8AC3E}">
        <p14:creationId xmlns:p14="http://schemas.microsoft.com/office/powerpoint/2010/main" xmlns="" val="1006795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D5495CB4-2A48-1657-795A-67B0640E99D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718268D-471C-B9D9-0666-1D1374E391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9119" y="205839"/>
            <a:ext cx="10353762" cy="970450"/>
          </a:xfrm>
        </p:spPr>
        <p:txBody>
          <a:bodyPr>
            <a:normAutofit/>
          </a:bodyPr>
          <a:lstStyle/>
          <a:p>
            <a:r>
              <a:rPr lang="en-US" sz="4800" dirty="0">
                <a:solidFill>
                  <a:srgbClr val="FFC000"/>
                </a:solidFill>
              </a:rPr>
              <a:t>Luke 17:5--10– “Increase Our Faith!”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1F9D3A89-875D-2664-B036-EC4BA0BEE3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39426" y="1389414"/>
            <a:ext cx="10353762" cy="5094514"/>
          </a:xfrm>
        </p:spPr>
        <p:txBody>
          <a:bodyPr>
            <a:normAutofit/>
          </a:bodyPr>
          <a:lstStyle/>
          <a:p>
            <a:pPr marL="36900" indent="0" algn="ctr">
              <a:buNone/>
            </a:pPr>
            <a:r>
              <a:rPr lang="en-US" sz="7200" u="sng" dirty="0">
                <a:solidFill>
                  <a:srgbClr val="FFC000"/>
                </a:solidFill>
              </a:rPr>
              <a:t>MAIN IDEA</a:t>
            </a:r>
            <a:r>
              <a:rPr lang="en-US" sz="7200" dirty="0">
                <a:solidFill>
                  <a:srgbClr val="FFC000"/>
                </a:solidFill>
              </a:rPr>
              <a:t>: </a:t>
            </a:r>
          </a:p>
          <a:p>
            <a:pPr marL="36900" indent="0" algn="ctr">
              <a:buNone/>
            </a:pPr>
            <a:r>
              <a:rPr lang="en-US" sz="7200" dirty="0"/>
              <a:t>Through faith in Christ, we have all we need to avoid stumbling blocks.</a:t>
            </a:r>
          </a:p>
        </p:txBody>
      </p:sp>
    </p:spTree>
    <p:extLst>
      <p:ext uri="{BB962C8B-B14F-4D97-AF65-F5344CB8AC3E}">
        <p14:creationId xmlns:p14="http://schemas.microsoft.com/office/powerpoint/2010/main" xmlns="" val="21334977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515A3925-735B-BED0-53D1-60759F8B89E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C61ED54E-A0BE-0998-9F59-BEBFDD5C24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80475"/>
            <a:ext cx="12192000" cy="6581176"/>
          </a:xfrm>
        </p:spPr>
        <p:txBody>
          <a:bodyPr>
            <a:normAutofit/>
          </a:bodyPr>
          <a:lstStyle/>
          <a:p>
            <a:pPr marL="36900" indent="0" algn="ctr">
              <a:buNone/>
            </a:pPr>
            <a:r>
              <a:rPr lang="en-US" sz="4800" dirty="0">
                <a:solidFill>
                  <a:srgbClr val="FFC000"/>
                </a:solidFill>
              </a:rPr>
              <a:t>APPLICATION</a:t>
            </a:r>
          </a:p>
          <a:p>
            <a:pPr marL="792900" lvl="1" indent="-342900" algn="ctr">
              <a:buFont typeface="+mj-lt"/>
              <a:buAutoNum type="arabicPeriod"/>
            </a:pPr>
            <a:r>
              <a:rPr lang="en-US" sz="4400" dirty="0"/>
              <a:t>Our faith leads us to give everything to God</a:t>
            </a:r>
          </a:p>
          <a:p>
            <a:pPr marL="792900" lvl="1" indent="-342900" algn="ctr">
              <a:buFont typeface="+mj-lt"/>
              <a:buAutoNum type="arabicPeriod"/>
            </a:pPr>
            <a:r>
              <a:rPr lang="en-US" sz="4400" dirty="0"/>
              <a:t>Our faith leads us to seek God’s praise, not man’s</a:t>
            </a:r>
          </a:p>
          <a:p>
            <a:pPr marL="792900" lvl="1" indent="-342900" algn="ctr">
              <a:buFont typeface="+mj-lt"/>
              <a:buAutoNum type="arabicPeriod"/>
            </a:pPr>
            <a:r>
              <a:rPr lang="en-US" sz="4400" dirty="0"/>
              <a:t>Our faith leads us to be content.</a:t>
            </a:r>
          </a:p>
          <a:p>
            <a:pPr marL="792900" lvl="1" indent="-342900" algn="ctr">
              <a:buFont typeface="+mj-lt"/>
              <a:buAutoNum type="arabicPeriod"/>
            </a:pPr>
            <a:r>
              <a:rPr lang="en-US" sz="4400" dirty="0"/>
              <a:t>Our faith leads us to greater commitment.</a:t>
            </a:r>
          </a:p>
          <a:p>
            <a:pPr marL="792900" lvl="1" indent="-342900" algn="ctr">
              <a:buFont typeface="+mj-lt"/>
              <a:buAutoNum type="arabicPeriod"/>
            </a:pPr>
            <a:r>
              <a:rPr lang="en-US" sz="4400" dirty="0"/>
              <a:t>Our faith leads us to greater urgency in sharing the gospel</a:t>
            </a:r>
          </a:p>
        </p:txBody>
      </p:sp>
    </p:spTree>
    <p:extLst>
      <p:ext uri="{BB962C8B-B14F-4D97-AF65-F5344CB8AC3E}">
        <p14:creationId xmlns:p14="http://schemas.microsoft.com/office/powerpoint/2010/main" xmlns="" val="37840118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331D477B-7A7F-0FF1-E228-B81C706730A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5F3DCA2-4CF6-FB15-C154-44DBC7C04B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95" y="224590"/>
            <a:ext cx="10353762" cy="970450"/>
          </a:xfrm>
        </p:spPr>
        <p:txBody>
          <a:bodyPr>
            <a:normAutofit/>
          </a:bodyPr>
          <a:lstStyle/>
          <a:p>
            <a:r>
              <a:rPr lang="en-US" sz="4400" u="sng" dirty="0">
                <a:solidFill>
                  <a:srgbClr val="FFC000"/>
                </a:solidFill>
              </a:rPr>
              <a:t>CONCLUSION - Example of the Leper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E5AA0D9A-9A26-8039-3860-1B5FDC144B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616146"/>
            <a:ext cx="11766884" cy="5241854"/>
          </a:xfrm>
        </p:spPr>
        <p:txBody>
          <a:bodyPr>
            <a:normAutofit/>
          </a:bodyPr>
          <a:lstStyle/>
          <a:p>
            <a:pPr marL="36900" indent="0" algn="ctr">
              <a:buNone/>
            </a:pPr>
            <a:r>
              <a:rPr lang="en-US" sz="4400" u="sng" dirty="0"/>
              <a:t>We can’t stumble if we are continually on our knees before the Lord.</a:t>
            </a:r>
          </a:p>
          <a:p>
            <a:pPr marL="792900" lvl="1" indent="-342900">
              <a:buFont typeface="+mj-lt"/>
              <a:buAutoNum type="arabicPeriod"/>
            </a:pPr>
            <a:r>
              <a:rPr lang="en-US" sz="4000" dirty="0"/>
              <a:t>Ask God what you have not yet yielded Him</a:t>
            </a:r>
          </a:p>
          <a:p>
            <a:pPr marL="792900" lvl="1" indent="-342900">
              <a:buFont typeface="+mj-lt"/>
              <a:buAutoNum type="arabicPeriod"/>
            </a:pPr>
            <a:r>
              <a:rPr lang="en-US" sz="4000" dirty="0"/>
              <a:t>Worry yourself less with what others are saying.</a:t>
            </a:r>
          </a:p>
          <a:p>
            <a:pPr marL="792900" lvl="1" indent="-342900">
              <a:buFont typeface="+mj-lt"/>
              <a:buAutoNum type="arabicPeriod"/>
            </a:pPr>
            <a:r>
              <a:rPr lang="en-US" sz="4000" dirty="0"/>
              <a:t>If you are in Christ, you are completely accepted</a:t>
            </a:r>
          </a:p>
          <a:p>
            <a:pPr marL="792900" lvl="1" indent="-342900">
              <a:buFont typeface="+mj-lt"/>
              <a:buAutoNum type="arabicPeriod"/>
            </a:pPr>
            <a:r>
              <a:rPr lang="en-US" sz="4000" dirty="0"/>
              <a:t>IF NOT IN CHRIST, HEED THE INVITATION</a:t>
            </a:r>
          </a:p>
        </p:txBody>
      </p:sp>
    </p:spTree>
    <p:extLst>
      <p:ext uri="{BB962C8B-B14F-4D97-AF65-F5344CB8AC3E}">
        <p14:creationId xmlns:p14="http://schemas.microsoft.com/office/powerpoint/2010/main" xmlns="" val="234932133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358517843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late">
  <a:themeElements>
    <a:clrScheme name="Slate">
      <a:dk1>
        <a:sysClr val="windowText" lastClr="000000"/>
      </a:dk1>
      <a:lt1>
        <a:sysClr val="window" lastClr="FFFFFF"/>
      </a:lt1>
      <a:dk2>
        <a:srgbClr val="212123"/>
      </a:dk2>
      <a:lt2>
        <a:srgbClr val="DADADA"/>
      </a:lt2>
      <a:accent1>
        <a:srgbClr val="BC451B"/>
      </a:accent1>
      <a:accent2>
        <a:srgbClr val="D3BA68"/>
      </a:accent2>
      <a:accent3>
        <a:srgbClr val="BB8640"/>
      </a:accent3>
      <a:accent4>
        <a:srgbClr val="AD9277"/>
      </a:accent4>
      <a:accent5>
        <a:srgbClr val="A55A43"/>
      </a:accent5>
      <a:accent6>
        <a:srgbClr val="AD9D7B"/>
      </a:accent6>
      <a:hlink>
        <a:srgbClr val="E98052"/>
      </a:hlink>
      <a:folHlink>
        <a:srgbClr val="F4B69B"/>
      </a:folHlink>
    </a:clrScheme>
    <a:fontScheme name="Slate">
      <a:majorFont>
        <a:latin typeface="Calisto MT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alisto MT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late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10000"/>
              </a:schemeClr>
            </a:gs>
            <a:gs pos="100000">
              <a:schemeClr val="phClr">
                <a:tint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0000"/>
                <a:lumMod val="90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63500" dist="25400" dir="5400000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76200" dist="38100" dir="5400000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 prst="hardEdge"/>
          </a:sp3d>
        </a:effectStyle>
      </a:effectStyleLst>
      <a:bgFillStyleLst>
        <a:solidFill>
          <a:schemeClr val="phClr"/>
        </a:solidFill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shade val="80000"/>
                <a:lumMod val="80000"/>
              </a:schemeClr>
              <a:schemeClr val="phClr">
                <a:tint val="98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Slate" id="{C3F70B94-7CE9-428E-ADC1-3269CC2C3385}" vid="{3F2DE9A5-64E6-437C-A389-CC4477E817E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Slate</Template>
  <TotalTime>182</TotalTime>
  <Words>214</Words>
  <Application>Microsoft Office PowerPoint</Application>
  <PresentationFormat>Custom</PresentationFormat>
  <Paragraphs>30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Slate</vt:lpstr>
      <vt:lpstr>“The Faith to Overcome Stumbling Blocks”</vt:lpstr>
      <vt:lpstr>Introduction</vt:lpstr>
      <vt:lpstr>Luke 17:1--4 – “Stumbling Blocks”</vt:lpstr>
      <vt:lpstr>Luke 17:1--4 – “Stumbling Blocks”</vt:lpstr>
      <vt:lpstr>Luke 17:5--10– “Increase Our Faith!”</vt:lpstr>
      <vt:lpstr>Slide 6</vt:lpstr>
      <vt:lpstr>CONCLUSION - Example of the Leper</vt:lpstr>
      <vt:lpstr>Slide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“The Faith to Overcome Stumbling Blocks”</dc:title>
  <dc:creator>Tyler Shepard</dc:creator>
  <cp:lastModifiedBy>Max Bell</cp:lastModifiedBy>
  <cp:revision>3</cp:revision>
  <dcterms:created xsi:type="dcterms:W3CDTF">2026-03-06T14:42:50Z</dcterms:created>
  <dcterms:modified xsi:type="dcterms:W3CDTF">2026-03-07T02:28:20Z</dcterms:modified>
</cp:coreProperties>
</file>