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5" y="-8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“Where is Your Faith?”…"/>
          <p:cNvSpPr txBox="1">
            <a:spLocks noGrp="1"/>
          </p:cNvSpPr>
          <p:nvPr>
            <p:ph type="ctrTitle"/>
          </p:nvPr>
        </p:nvSpPr>
        <p:spPr>
          <a:xfrm>
            <a:off x="939800" y="1066800"/>
            <a:ext cx="10795000" cy="38735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72516">
              <a:defRPr sz="7840"/>
            </a:pPr>
            <a:r>
              <a:rPr dirty="0">
                <a:solidFill>
                  <a:srgbClr val="FFC000"/>
                </a:solidFill>
              </a:rPr>
              <a:t>“Where is Your Faith?”</a:t>
            </a:r>
          </a:p>
          <a:p>
            <a:pPr defTabSz="572516">
              <a:defRPr sz="7840"/>
            </a:pPr>
            <a:r>
              <a:rPr dirty="0">
                <a:solidFill>
                  <a:srgbClr val="FFC000"/>
                </a:solidFill>
              </a:rPr>
              <a:t>part 2</a:t>
            </a:r>
          </a:p>
        </p:txBody>
      </p:sp>
      <p:sp>
        <p:nvSpPr>
          <p:cNvPr id="120" name="Luke 8:49–56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/>
              <a:t>Luke 8:49–56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door Exped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Outdoor Expeditions</a:t>
            </a:r>
          </a:p>
        </p:txBody>
      </p:sp>
      <p:sp>
        <p:nvSpPr>
          <p:cNvPr id="12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28" name="Group"/>
          <p:cNvGrpSpPr/>
          <p:nvPr/>
        </p:nvGrpSpPr>
        <p:grpSpPr>
          <a:xfrm>
            <a:off x="164235" y="2068664"/>
            <a:ext cx="12469444" cy="7907276"/>
            <a:chOff x="0" y="0"/>
            <a:chExt cx="12469442" cy="7907275"/>
          </a:xfrm>
        </p:grpSpPr>
        <p:pic>
          <p:nvPicPr>
            <p:cNvPr id="124" name="Screen Shot 2025-07-02 at 1.22.59 PM.png" descr="Screen Shot 2025-07-02 at 1.22.59 PM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8120629" y="20470"/>
              <a:ext cx="4348814" cy="7524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Screen Shot 2025-07-02 at 1.20.24 PM.png" descr="Screen Shot 2025-07-02 at 1.20.24 PM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2352" y="4655787"/>
              <a:ext cx="4191001" cy="31166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Screen Shot 2025-07-02 at 1.21.44 PM.png" descr="Screen Shot 2025-07-02 at 1.21.44 PM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4208433" y="4639869"/>
              <a:ext cx="4405115" cy="3267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Screen Shot 2025-07-02 at 1.22.40 PM.png" descr="Screen Shot 2025-07-02 at 1.22.40 PM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8120356" cy="4632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view — Luk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Review — Luke 8</a:t>
            </a:r>
          </a:p>
        </p:txBody>
      </p:sp>
      <p:sp>
        <p:nvSpPr>
          <p:cNvPr id="131" name="Jesus is in control of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5676"/>
            </a:pPr>
            <a:r>
              <a:rPr dirty="0"/>
              <a:t>Jesus is in control of:</a:t>
            </a:r>
          </a:p>
          <a:p>
            <a:pPr marL="1146810" lvl="2" indent="-382270" defTabSz="502412">
              <a:spcBef>
                <a:spcPts val="3600"/>
              </a:spcBef>
              <a:defRPr sz="5676"/>
            </a:pPr>
            <a:r>
              <a:rPr dirty="0"/>
              <a:t>Circumstances</a:t>
            </a:r>
          </a:p>
          <a:p>
            <a:pPr marL="1146810" lvl="2" indent="-382270" defTabSz="502412">
              <a:spcBef>
                <a:spcPts val="3600"/>
              </a:spcBef>
              <a:defRPr sz="5676"/>
            </a:pPr>
            <a:r>
              <a:rPr dirty="0"/>
              <a:t>Spiritual </a:t>
            </a:r>
            <a:r>
              <a:rPr lang="en-US" dirty="0" smtClean="0"/>
              <a:t>Condition</a:t>
            </a:r>
            <a:endParaRPr dirty="0"/>
          </a:p>
          <a:p>
            <a:pPr marL="1146810" lvl="2" indent="-382270" defTabSz="502412">
              <a:spcBef>
                <a:spcPts val="3600"/>
              </a:spcBef>
              <a:defRPr sz="5676"/>
            </a:pPr>
            <a:r>
              <a:rPr dirty="0"/>
              <a:t>Physical </a:t>
            </a:r>
            <a:r>
              <a:rPr lang="en-US" dirty="0" smtClean="0"/>
              <a:t>Condition</a:t>
            </a:r>
            <a:endParaRPr dirty="0"/>
          </a:p>
          <a:p>
            <a:pPr marL="1146810" lvl="2" indent="-382270" defTabSz="502412">
              <a:spcBef>
                <a:spcPts val="3600"/>
              </a:spcBef>
              <a:defRPr sz="5676"/>
            </a:pPr>
            <a:r>
              <a:rPr dirty="0"/>
              <a:t>Eternal </a:t>
            </a:r>
            <a:r>
              <a:rPr lang="en-US" dirty="0" smtClean="0"/>
              <a:t>S</a:t>
            </a:r>
            <a:r>
              <a:rPr dirty="0" smtClean="0"/>
              <a:t>tate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uke 8:49–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Luke 8:49–56</a:t>
            </a:r>
          </a:p>
        </p:txBody>
      </p:sp>
      <p:sp>
        <p:nvSpPr>
          <p:cNvPr id="134" name="Jesus went to the unclea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1159" indent="-391159" defTabSz="514095">
              <a:spcBef>
                <a:spcPts val="2700"/>
              </a:spcBef>
              <a:defRPr sz="3959"/>
            </a:pPr>
            <a:r>
              <a:t>Jesus went to the unclean.</a:t>
            </a:r>
          </a:p>
          <a:p>
            <a:pPr marL="391159" indent="-391159" defTabSz="514095">
              <a:spcBef>
                <a:spcPts val="2700"/>
              </a:spcBef>
              <a:defRPr sz="3959"/>
            </a:pPr>
            <a:r>
              <a:t>Verbal acknowledgment of Jesus is not enough.</a:t>
            </a:r>
          </a:p>
          <a:p>
            <a:pPr marL="391159" indent="-391159" defTabSz="514095">
              <a:spcBef>
                <a:spcPts val="2700"/>
              </a:spcBef>
              <a:defRPr sz="3959"/>
            </a:pPr>
            <a:r>
              <a:t>Jesus pursued the man.</a:t>
            </a:r>
          </a:p>
          <a:p>
            <a:pPr marL="391159" indent="-391159" defTabSz="514095">
              <a:spcBef>
                <a:spcPts val="2700"/>
              </a:spcBef>
              <a:defRPr sz="3959"/>
            </a:pPr>
            <a:r>
              <a:t>Jesus did not back down in the face of spiritual warfare.</a:t>
            </a:r>
          </a:p>
          <a:p>
            <a:pPr marL="391159" indent="-391159" defTabSz="514095">
              <a:spcBef>
                <a:spcPts val="2700"/>
              </a:spcBef>
              <a:defRPr sz="3959"/>
            </a:pPr>
            <a:r>
              <a:t>The man described the great things God did for him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37" name="Jesus has done great things for spiritually oppressed mankind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Jesus has done great things for spiritually oppressed mankind.</a:t>
            </a:r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38" name="kids on mountain looking out.png" descr="kids on mountain looking out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10302" y="4273178"/>
            <a:ext cx="9384196" cy="628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pplication"/>
          <p:cNvSpPr txBox="1">
            <a:spLocks noGrp="1"/>
          </p:cNvSpPr>
          <p:nvPr>
            <p:ph type="title"/>
          </p:nvPr>
        </p:nvSpPr>
        <p:spPr>
          <a:xfrm>
            <a:off x="711200" y="0"/>
            <a:ext cx="11734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>
                <a:solidFill>
                  <a:srgbClr val="FFC000"/>
                </a:solidFill>
              </a:rPr>
              <a:t>Application</a:t>
            </a:r>
            <a:r>
              <a:rPr lang="en-US" dirty="0" smtClean="0">
                <a:solidFill>
                  <a:srgbClr val="FFC000"/>
                </a:solidFill>
              </a:rPr>
              <a:t> – The Response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1" name="Will you put your faith in Jesus or what is “unclean”?…"/>
          <p:cNvSpPr txBox="1">
            <a:spLocks noGrp="1"/>
          </p:cNvSpPr>
          <p:nvPr>
            <p:ph type="body" idx="1"/>
          </p:nvPr>
        </p:nvSpPr>
        <p:spPr>
          <a:xfrm>
            <a:off x="330200" y="2209800"/>
            <a:ext cx="12674600" cy="716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2270" indent="-382270" defTabSz="502412">
              <a:spcBef>
                <a:spcPts val="2000"/>
              </a:spcBef>
              <a:defRPr sz="5418"/>
            </a:pPr>
            <a:r>
              <a:rPr dirty="0"/>
              <a:t>Will you put your faith in Jesus or what is “unclean”?</a:t>
            </a:r>
          </a:p>
          <a:p>
            <a:pPr marL="382270" indent="-382270" defTabSz="502412">
              <a:spcBef>
                <a:spcPts val="2000"/>
              </a:spcBef>
              <a:defRPr sz="5418"/>
            </a:pPr>
            <a:r>
              <a:rPr dirty="0"/>
              <a:t>Takes a willingness to </a:t>
            </a:r>
            <a:r>
              <a:rPr sz="6600" u="sng" dirty="0"/>
              <a:t>associate with anyone</a:t>
            </a:r>
            <a:r>
              <a:rPr sz="6600" dirty="0"/>
              <a:t>.</a:t>
            </a:r>
          </a:p>
          <a:p>
            <a:pPr marL="382270" indent="-382270" defTabSz="502412">
              <a:spcBef>
                <a:spcPts val="2000"/>
              </a:spcBef>
              <a:defRPr sz="5418"/>
            </a:pPr>
            <a:r>
              <a:rPr dirty="0"/>
              <a:t>Takes a whole-life </a:t>
            </a:r>
            <a:r>
              <a:rPr sz="6600" u="sng" dirty="0"/>
              <a:t>faith response</a:t>
            </a:r>
            <a:r>
              <a:rPr dirty="0"/>
              <a:t>.</a:t>
            </a:r>
          </a:p>
          <a:p>
            <a:pPr marL="382270" indent="-382270" defTabSz="502412">
              <a:spcBef>
                <a:spcPts val="2000"/>
              </a:spcBef>
              <a:defRPr sz="5418"/>
            </a:pPr>
            <a:r>
              <a:rPr dirty="0"/>
              <a:t>Takes </a:t>
            </a:r>
            <a:r>
              <a:rPr sz="5400" dirty="0"/>
              <a:t>pursuing</a:t>
            </a:r>
            <a:r>
              <a:rPr sz="6600" u="sng" dirty="0"/>
              <a:t> the lost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c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144" name="Let us fight the spiritual battle.…"/>
          <p:cNvSpPr txBox="1">
            <a:spLocks noGrp="1"/>
          </p:cNvSpPr>
          <p:nvPr>
            <p:ph type="body" idx="1"/>
          </p:nvPr>
        </p:nvSpPr>
        <p:spPr>
          <a:xfrm>
            <a:off x="330200" y="2590800"/>
            <a:ext cx="74930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499" indent="-444499">
              <a:defRPr sz="3600"/>
            </a:pPr>
            <a:r>
              <a:rPr sz="5400" dirty="0"/>
              <a:t>Let us fight the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sz="5400" dirty="0" smtClean="0"/>
              <a:t>spiritual </a:t>
            </a:r>
            <a:r>
              <a:rPr sz="5400" dirty="0"/>
              <a:t>battle. </a:t>
            </a:r>
          </a:p>
          <a:p>
            <a:pPr marL="444499" indent="-444499">
              <a:defRPr sz="3600"/>
            </a:pPr>
            <a:r>
              <a:rPr sz="5400" dirty="0"/>
              <a:t>Jesus has overcome.</a:t>
            </a:r>
          </a:p>
          <a:p>
            <a:pPr marL="444499" indent="-444499">
              <a:defRPr sz="3600"/>
            </a:pPr>
            <a:r>
              <a:rPr sz="5400" dirty="0"/>
              <a:t>We are equipped!</a:t>
            </a:r>
          </a:p>
        </p:txBody>
      </p:sp>
      <p:pic>
        <p:nvPicPr>
          <p:cNvPr id="145" name="Screen Shot 2025-07-02 at 1.42.00 PM.png" descr="Screen Shot 2025-07-02 at 1.42.00 P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45400" y="2286000"/>
            <a:ext cx="4800600" cy="708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125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“Where is Your Faith?” part 2</vt:lpstr>
      <vt:lpstr>Outdoor Expeditions</vt:lpstr>
      <vt:lpstr>Review — Luke 8</vt:lpstr>
      <vt:lpstr>Luke 8:49–56</vt:lpstr>
      <vt:lpstr>Main Idea</vt:lpstr>
      <vt:lpstr>Application – The Response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“Where is Your Faith?” part 2</dc:title>
  <dc:creator>Max Bell</dc:creator>
  <cp:lastModifiedBy>Max Bell</cp:lastModifiedBy>
  <cp:revision>3</cp:revision>
  <dcterms:modified xsi:type="dcterms:W3CDTF">2025-07-03T20:36:32Z</dcterms:modified>
</cp:coreProperties>
</file>