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3004800" cy="97536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1" i="0" u="none" strike="noStrike" cap="none" spc="0" normalizeH="0" baseline="0">
        <a:ln>
          <a:noFill/>
        </a:ln>
        <a:solidFill>
          <a:srgbClr val="FFFFFF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2286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1" i="0" u="none" strike="noStrike" cap="none" spc="0" normalizeH="0" baseline="0">
        <a:ln>
          <a:noFill/>
        </a:ln>
        <a:solidFill>
          <a:srgbClr val="FFFFFF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4572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1" i="0" u="none" strike="noStrike" cap="none" spc="0" normalizeH="0" baseline="0">
        <a:ln>
          <a:noFill/>
        </a:ln>
        <a:solidFill>
          <a:srgbClr val="FFFFFF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6858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1" i="0" u="none" strike="noStrike" cap="none" spc="0" normalizeH="0" baseline="0">
        <a:ln>
          <a:noFill/>
        </a:ln>
        <a:solidFill>
          <a:srgbClr val="FFFFFF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9144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1" i="0" u="none" strike="noStrike" cap="none" spc="0" normalizeH="0" baseline="0">
        <a:ln>
          <a:noFill/>
        </a:ln>
        <a:solidFill>
          <a:srgbClr val="FFFFFF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11430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1" i="0" u="none" strike="noStrike" cap="none" spc="0" normalizeH="0" baseline="0">
        <a:ln>
          <a:noFill/>
        </a:ln>
        <a:solidFill>
          <a:srgbClr val="FFFFFF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13716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1" i="0" u="none" strike="noStrike" cap="none" spc="0" normalizeH="0" baseline="0">
        <a:ln>
          <a:noFill/>
        </a:ln>
        <a:solidFill>
          <a:srgbClr val="FFFFFF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16002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1" i="0" u="none" strike="noStrike" cap="none" spc="0" normalizeH="0" baseline="0">
        <a:ln>
          <a:noFill/>
        </a:ln>
        <a:solidFill>
          <a:srgbClr val="FFFFFF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18288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1" i="0" u="none" strike="noStrike" cap="none" spc="0" normalizeH="0" baseline="0">
        <a:ln>
          <a:noFill/>
        </a:ln>
        <a:solidFill>
          <a:srgbClr val="FFFFFF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</p:showPr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D6D7D6"/>
              </a:solidFill>
              <a:prstDash val="solid"/>
              <a:miter lim="400000"/>
            </a:ln>
          </a:left>
          <a:right>
            <a:ln w="12700" cap="flat">
              <a:solidFill>
                <a:srgbClr val="D6D7D6"/>
              </a:solidFill>
              <a:prstDash val="solid"/>
              <a:miter lim="400000"/>
            </a:ln>
          </a:right>
          <a:top>
            <a:ln w="12700" cap="flat">
              <a:solidFill>
                <a:srgbClr val="D6D7D6"/>
              </a:solidFill>
              <a:prstDash val="solid"/>
              <a:miter lim="400000"/>
            </a:ln>
          </a:top>
          <a:bottom>
            <a:ln w="12700" cap="flat">
              <a:solidFill>
                <a:srgbClr val="D6D7D6"/>
              </a:solidFill>
              <a:prstDash val="solid"/>
              <a:miter lim="400000"/>
            </a:ln>
          </a:bottom>
          <a:insideH>
            <a:ln w="12700" cap="flat">
              <a:solidFill>
                <a:srgbClr val="D6D7D6"/>
              </a:solidFill>
              <a:prstDash val="solid"/>
              <a:miter lim="400000"/>
            </a:ln>
          </a:insideH>
          <a:insideV>
            <a:ln w="12700" cap="flat">
              <a:solidFill>
                <a:srgbClr val="D6D7D6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747676">
              <a:alpha val="63790"/>
            </a:srgbClr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D6D6D6"/>
              </a:solidFill>
              <a:prstDash val="solid"/>
              <a:miter lim="400000"/>
            </a:ln>
          </a:left>
          <a:right>
            <a:ln w="25400" cap="flat">
              <a:solidFill>
                <a:srgbClr val="D6D7D6"/>
              </a:solidFill>
              <a:prstDash val="solid"/>
              <a:miter lim="400000"/>
            </a:ln>
          </a:right>
          <a:top>
            <a:ln w="12700" cap="flat">
              <a:solidFill>
                <a:srgbClr val="D6D7D6"/>
              </a:solidFill>
              <a:prstDash val="solid"/>
              <a:miter lim="400000"/>
            </a:ln>
          </a:top>
          <a:bottom>
            <a:ln w="12700" cap="flat">
              <a:solidFill>
                <a:srgbClr val="D6D7D6"/>
              </a:solidFill>
              <a:prstDash val="solid"/>
              <a:miter lim="400000"/>
            </a:ln>
          </a:bottom>
          <a:insideH>
            <a:ln w="12700" cap="flat">
              <a:solidFill>
                <a:srgbClr val="D6D7D6"/>
              </a:solidFill>
              <a:prstDash val="solid"/>
              <a:miter lim="400000"/>
            </a:ln>
          </a:insideH>
          <a:insideV>
            <a:ln w="12700" cap="flat">
              <a:solidFill>
                <a:srgbClr val="D6D7D6"/>
              </a:solidFill>
              <a:prstDash val="solid"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D6D7D6"/>
              </a:solidFill>
              <a:prstDash val="solid"/>
              <a:miter lim="400000"/>
            </a:ln>
          </a:left>
          <a:right>
            <a:ln w="12700" cap="flat">
              <a:solidFill>
                <a:srgbClr val="D6D7D6"/>
              </a:solidFill>
              <a:prstDash val="solid"/>
              <a:miter lim="400000"/>
            </a:ln>
          </a:right>
          <a:top>
            <a:ln w="25400" cap="flat">
              <a:solidFill>
                <a:srgbClr val="D6D7D6"/>
              </a:solidFill>
              <a:prstDash val="solid"/>
              <a:miter lim="400000"/>
            </a:ln>
          </a:top>
          <a:bottom>
            <a:ln w="12700" cap="flat">
              <a:solidFill>
                <a:srgbClr val="D6D6D6"/>
              </a:solidFill>
              <a:prstDash val="solid"/>
              <a:miter lim="400000"/>
            </a:ln>
          </a:bottom>
          <a:insideH>
            <a:ln w="12700" cap="flat">
              <a:solidFill>
                <a:srgbClr val="D6D7D6"/>
              </a:solidFill>
              <a:prstDash val="solid"/>
              <a:miter lim="400000"/>
            </a:ln>
          </a:insideH>
          <a:insideV>
            <a:ln w="12700" cap="flat">
              <a:solidFill>
                <a:srgbClr val="D6D7D6"/>
              </a:solidFill>
              <a:prstDash val="solid"/>
              <a:miter lim="400000"/>
            </a:ln>
          </a:insideV>
        </a:tcBdr>
        <a:fill>
          <a:solidFill>
            <a:srgbClr val="032650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D6D7D6"/>
              </a:solidFill>
              <a:prstDash val="solid"/>
              <a:miter lim="400000"/>
            </a:ln>
          </a:left>
          <a:right>
            <a:ln w="12700" cap="flat">
              <a:solidFill>
                <a:srgbClr val="D6D7D6"/>
              </a:solidFill>
              <a:prstDash val="solid"/>
              <a:miter lim="400000"/>
            </a:ln>
          </a:right>
          <a:top>
            <a:ln w="12700" cap="flat">
              <a:solidFill>
                <a:srgbClr val="D6D6D6"/>
              </a:solidFill>
              <a:prstDash val="solid"/>
              <a:miter lim="400000"/>
            </a:ln>
          </a:top>
          <a:bottom>
            <a:ln w="25400" cap="flat">
              <a:solidFill>
                <a:srgbClr val="D6D7D6"/>
              </a:solidFill>
              <a:prstDash val="solid"/>
              <a:miter lim="400000"/>
            </a:ln>
          </a:bottom>
          <a:insideH>
            <a:ln w="12700" cap="flat">
              <a:solidFill>
                <a:srgbClr val="D6D7D6"/>
              </a:solidFill>
              <a:prstDash val="solid"/>
              <a:miter lim="400000"/>
            </a:ln>
          </a:insideH>
          <a:insideV>
            <a:ln w="12700" cap="flat">
              <a:solidFill>
                <a:srgbClr val="D6D7D6"/>
              </a:solidFill>
              <a:prstDash val="solid"/>
              <a:miter lim="400000"/>
            </a:ln>
          </a:insideV>
        </a:tcBdr>
        <a:fill>
          <a:solidFill>
            <a:srgbClr val="032650"/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929292"/>
              </a:solidFill>
              <a:prstDash val="solid"/>
              <a:miter lim="400000"/>
            </a:ln>
          </a:top>
          <a:bottom>
            <a:ln w="12700" cap="flat">
              <a:solidFill>
                <a:srgbClr val="929292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747676">
              <a:alpha val="63790"/>
            </a:srgbClr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084E00"/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017101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AAAAA"/>
              </a:solidFill>
              <a:prstDash val="solid"/>
              <a:miter lim="400000"/>
            </a:ln>
          </a:left>
          <a:right>
            <a:ln w="12700" cap="flat">
              <a:solidFill>
                <a:srgbClr val="AAAAAA"/>
              </a:solidFill>
              <a:prstDash val="solid"/>
              <a:miter lim="400000"/>
            </a:ln>
          </a:right>
          <a:top>
            <a:ln w="12700" cap="flat">
              <a:solidFill>
                <a:srgbClr val="AAAAAA"/>
              </a:solidFill>
              <a:prstDash val="solid"/>
              <a:miter lim="400000"/>
            </a:ln>
          </a:top>
          <a:bottom>
            <a:ln w="12700" cap="flat">
              <a:solidFill>
                <a:srgbClr val="AAAAAA"/>
              </a:solidFill>
              <a:prstDash val="solid"/>
              <a:miter lim="400000"/>
            </a:ln>
          </a:bottom>
          <a:insideH>
            <a:ln w="12700" cap="flat">
              <a:solidFill>
                <a:srgbClr val="AAAAAA"/>
              </a:solidFill>
              <a:prstDash val="solid"/>
              <a:miter lim="400000"/>
            </a:ln>
          </a:insideH>
          <a:insideV>
            <a:ln w="12700" cap="flat">
              <a:solidFill>
                <a:srgbClr val="AAAAAA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747676">
              <a:alpha val="63790"/>
            </a:srgbClr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5"/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5">
              <a:hueOff val="106375"/>
              <a:satOff val="9554"/>
              <a:lumOff val="-13516"/>
            </a:schemeClr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5">
              <a:hueOff val="106375"/>
              <a:satOff val="9554"/>
              <a:lumOff val="-13516"/>
            </a:schemeClr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D6D7D6"/>
              </a:solidFill>
              <a:prstDash val="solid"/>
              <a:miter lim="400000"/>
            </a:ln>
          </a:left>
          <a:right>
            <a:ln w="12700" cap="flat">
              <a:solidFill>
                <a:srgbClr val="D6D7D6"/>
              </a:solidFill>
              <a:prstDash val="solid"/>
              <a:miter lim="400000"/>
            </a:ln>
          </a:right>
          <a:top>
            <a:ln w="12700" cap="flat">
              <a:solidFill>
                <a:srgbClr val="D6D7D6"/>
              </a:solidFill>
              <a:prstDash val="solid"/>
              <a:miter lim="400000"/>
            </a:ln>
          </a:top>
          <a:bottom>
            <a:ln w="12700" cap="flat">
              <a:solidFill>
                <a:srgbClr val="D6D7D6"/>
              </a:solidFill>
              <a:prstDash val="solid"/>
              <a:miter lim="400000"/>
            </a:ln>
          </a:bottom>
          <a:insideH>
            <a:ln w="12700" cap="flat">
              <a:solidFill>
                <a:srgbClr val="D6D7D6"/>
              </a:solidFill>
              <a:prstDash val="solid"/>
              <a:miter lim="400000"/>
            </a:ln>
          </a:insideH>
          <a:insideV>
            <a:ln w="12700" cap="flat">
              <a:solidFill>
                <a:srgbClr val="D6D7D6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747676">
              <a:alpha val="63790"/>
            </a:srgbClr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6">
              <a:hueOff val="-119728"/>
              <a:satOff val="5580"/>
              <a:lumOff val="-12961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650E48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650E48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909090"/>
              </a:solidFill>
              <a:prstDash val="solid"/>
              <a:miter lim="400000"/>
            </a:ln>
          </a:left>
          <a:right>
            <a:ln w="12700" cap="flat">
              <a:solidFill>
                <a:srgbClr val="909090"/>
              </a:solidFill>
              <a:prstDash val="solid"/>
              <a:miter lim="400000"/>
            </a:ln>
          </a:right>
          <a:top>
            <a:ln w="12700" cap="flat">
              <a:solidFill>
                <a:srgbClr val="909090"/>
              </a:solidFill>
              <a:prstDash val="solid"/>
              <a:miter lim="400000"/>
            </a:ln>
          </a:top>
          <a:bottom>
            <a:ln w="12700" cap="flat">
              <a:solidFill>
                <a:srgbClr val="909090"/>
              </a:solidFill>
              <a:prstDash val="solid"/>
              <a:miter lim="400000"/>
            </a:ln>
          </a:bottom>
          <a:insideH>
            <a:ln w="12700" cap="flat">
              <a:solidFill>
                <a:srgbClr val="909090"/>
              </a:solidFill>
              <a:prstDash val="solid"/>
              <a:miter lim="400000"/>
            </a:ln>
          </a:insideH>
          <a:insideV>
            <a:ln w="12700" cap="flat">
              <a:solidFill>
                <a:srgbClr val="909090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747676">
              <a:alpha val="63790"/>
            </a:srgbClr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798089"/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96A0AC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96A0AC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929292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929292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929292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929292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929292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929292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747676">
              <a:alpha val="63790"/>
            </a:srgbClr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25400" cap="flat">
              <a:solidFill>
                <a:srgbClr val="929292"/>
              </a:solidFill>
              <a:prstDash val="solid"/>
              <a:miter lim="400000"/>
            </a:ln>
          </a:right>
          <a:top>
            <a:ln w="25400" cap="flat">
              <a:solidFill>
                <a:srgbClr val="929292"/>
              </a:solidFill>
              <a:prstDash val="solid"/>
              <a:miter lim="400000"/>
            </a:ln>
          </a:top>
          <a:bottom>
            <a:ln w="25400" cap="flat">
              <a:solidFill>
                <a:srgbClr val="929292"/>
              </a:solidFill>
              <a:prstDash val="solid"/>
              <a:miter lim="400000"/>
            </a:ln>
          </a:bottom>
          <a:insideH>
            <a:ln w="25400" cap="flat">
              <a:solidFill>
                <a:srgbClr val="929292"/>
              </a:solidFill>
              <a:prstDash val="solid"/>
              <a:miter lim="400000"/>
            </a:ln>
          </a:insideH>
          <a:insideV>
            <a:ln w="254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25400" cap="flat">
              <a:solidFill>
                <a:srgbClr val="929292"/>
              </a:solidFill>
              <a:prstDash val="solid"/>
              <a:miter lim="400000"/>
            </a:ln>
          </a:left>
          <a:right>
            <a:ln w="25400" cap="flat">
              <a:solidFill>
                <a:srgbClr val="929292"/>
              </a:solidFill>
              <a:prstDash val="solid"/>
              <a:miter lim="400000"/>
            </a:ln>
          </a:right>
          <a:top>
            <a:ln w="25400" cap="flat">
              <a:solidFill>
                <a:srgbClr val="929292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25400" cap="flat">
              <a:solidFill>
                <a:srgbClr val="929292"/>
              </a:solidFill>
              <a:prstDash val="solid"/>
              <a:miter lim="400000"/>
            </a:ln>
          </a:insideH>
          <a:insideV>
            <a:ln w="254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25400" cap="flat">
              <a:solidFill>
                <a:srgbClr val="929292"/>
              </a:solidFill>
              <a:prstDash val="solid"/>
              <a:miter lim="400000"/>
            </a:ln>
          </a:left>
          <a:right>
            <a:ln w="254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25400" cap="flat">
              <a:solidFill>
                <a:srgbClr val="929292"/>
              </a:solidFill>
              <a:prstDash val="solid"/>
              <a:miter lim="400000"/>
            </a:ln>
          </a:bottom>
          <a:insideH>
            <a:ln w="25400" cap="flat">
              <a:solidFill>
                <a:srgbClr val="929292"/>
              </a:solidFill>
              <a:prstDash val="solid"/>
              <a:miter lim="400000"/>
            </a:ln>
          </a:insideH>
          <a:insideV>
            <a:ln w="254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3" d="100"/>
          <a:sy n="53" d="100"/>
        </p:scale>
        <p:origin x="-840" y="-77"/>
      </p:cViewPr>
      <p:guideLst>
        <p:guide orient="horz" pos="3072"/>
        <p:guide pos="4096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Shape 116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17" name="Shape 117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>
            <a:spLocks noGrp="1"/>
          </p:cNvSpPr>
          <p:nvPr>
            <p:ph type="title"/>
          </p:nvPr>
        </p:nvSpPr>
        <p:spPr>
          <a:xfrm>
            <a:off x="1270000" y="1638300"/>
            <a:ext cx="10464800" cy="33020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1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270000" y="5029200"/>
            <a:ext cx="10464800" cy="11303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ClrTx/>
              <a:buSzTx/>
              <a:buNone/>
              <a:defRPr sz="3700"/>
            </a:lvl1pPr>
            <a:lvl2pPr marL="0" indent="0" algn="ctr">
              <a:spcBef>
                <a:spcPts val="0"/>
              </a:spcBef>
              <a:buClrTx/>
              <a:buSzTx/>
              <a:buNone/>
              <a:defRPr sz="3700"/>
            </a:lvl2pPr>
            <a:lvl3pPr marL="0" indent="0" algn="ctr">
              <a:spcBef>
                <a:spcPts val="0"/>
              </a:spcBef>
              <a:buClrTx/>
              <a:buSzTx/>
              <a:buNone/>
              <a:defRPr sz="3700"/>
            </a:lvl3pPr>
            <a:lvl4pPr marL="0" indent="0" algn="ctr">
              <a:spcBef>
                <a:spcPts val="0"/>
              </a:spcBef>
              <a:buClrTx/>
              <a:buSzTx/>
              <a:buNone/>
              <a:defRPr sz="3700"/>
            </a:lvl4pPr>
            <a:lvl5pPr marL="0" indent="0" algn="ctr">
              <a:spcBef>
                <a:spcPts val="0"/>
              </a:spcBef>
              <a:buClrTx/>
              <a:buSzTx/>
              <a:buNone/>
              <a:defRPr sz="37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–Johnny Appleseed"/>
          <p:cNvSpPr txBox="1">
            <a:spLocks noGrp="1"/>
          </p:cNvSpPr>
          <p:nvPr>
            <p:ph type="body" sz="quarter" idx="13"/>
          </p:nvPr>
        </p:nvSpPr>
        <p:spPr>
          <a:xfrm>
            <a:off x="1270000" y="6362700"/>
            <a:ext cx="10464800" cy="461366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ClrTx/>
              <a:buSzTx/>
              <a:buNone/>
              <a:defRPr sz="2400" i="1"/>
            </a:lvl1pPr>
          </a:lstStyle>
          <a:p>
            <a:r>
              <a:t>–Johnny Appleseed</a:t>
            </a:r>
          </a:p>
        </p:txBody>
      </p:sp>
      <p:sp>
        <p:nvSpPr>
          <p:cNvPr id="94" name="“Type a quote here.”"/>
          <p:cNvSpPr txBox="1">
            <a:spLocks noGrp="1"/>
          </p:cNvSpPr>
          <p:nvPr>
            <p:ph type="body" sz="quarter" idx="14"/>
          </p:nvPr>
        </p:nvSpPr>
        <p:spPr>
          <a:xfrm>
            <a:off x="1270000" y="4308599"/>
            <a:ext cx="10464800" cy="609776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ClrTx/>
              <a:buSzTx/>
              <a:buNone/>
              <a:defRPr sz="3400"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r>
              <a:t>“Type a quote here.” </a:t>
            </a:r>
          </a:p>
        </p:txBody>
      </p:sp>
      <p:sp>
        <p:nvSpPr>
          <p:cNvPr id="9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Image"/>
          <p:cNvSpPr>
            <a:spLocks noGrp="1"/>
          </p:cNvSpPr>
          <p:nvPr>
            <p:ph type="pic" idx="13"/>
          </p:nvPr>
        </p:nvSpPr>
        <p:spPr>
          <a:xfrm>
            <a:off x="-929606" y="-12700"/>
            <a:ext cx="16551777" cy="11034518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0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Image"/>
          <p:cNvSpPr>
            <a:spLocks noGrp="1"/>
          </p:cNvSpPr>
          <p:nvPr>
            <p:ph type="pic" idx="13"/>
          </p:nvPr>
        </p:nvSpPr>
        <p:spPr>
          <a:xfrm>
            <a:off x="-647700" y="508000"/>
            <a:ext cx="12369801" cy="6142538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21" name="Title Text"/>
          <p:cNvSpPr txBox="1">
            <a:spLocks noGrp="1"/>
          </p:cNvSpPr>
          <p:nvPr>
            <p:ph type="title"/>
          </p:nvPr>
        </p:nvSpPr>
        <p:spPr>
          <a:xfrm>
            <a:off x="1270000" y="6718300"/>
            <a:ext cx="10464800" cy="1422400"/>
          </a:xfrm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2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270000" y="8153400"/>
            <a:ext cx="10464800" cy="11303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ClrTx/>
              <a:buSzTx/>
              <a:buNone/>
              <a:defRPr sz="3700"/>
            </a:lvl1pPr>
            <a:lvl2pPr marL="0" indent="0" algn="ctr">
              <a:spcBef>
                <a:spcPts val="0"/>
              </a:spcBef>
              <a:buClrTx/>
              <a:buSzTx/>
              <a:buNone/>
              <a:defRPr sz="3700"/>
            </a:lvl2pPr>
            <a:lvl3pPr marL="0" indent="0" algn="ctr">
              <a:spcBef>
                <a:spcPts val="0"/>
              </a:spcBef>
              <a:buClrTx/>
              <a:buSzTx/>
              <a:buNone/>
              <a:defRPr sz="3700"/>
            </a:lvl3pPr>
            <a:lvl4pPr marL="0" indent="0" algn="ctr">
              <a:spcBef>
                <a:spcPts val="0"/>
              </a:spcBef>
              <a:buClrTx/>
              <a:buSzTx/>
              <a:buNone/>
              <a:defRPr sz="3700"/>
            </a:lvl4pPr>
            <a:lvl5pPr marL="0" indent="0" algn="ctr">
              <a:spcBef>
                <a:spcPts val="0"/>
              </a:spcBef>
              <a:buClrTx/>
              <a:buSzTx/>
              <a:buNone/>
              <a:defRPr sz="37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Cen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Text"/>
          <p:cNvSpPr txBox="1">
            <a:spLocks noGrp="1"/>
          </p:cNvSpPr>
          <p:nvPr>
            <p:ph type="title"/>
          </p:nvPr>
        </p:nvSpPr>
        <p:spPr>
          <a:xfrm>
            <a:off x="1270000" y="3225800"/>
            <a:ext cx="10464800" cy="3302000"/>
          </a:xfrm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3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Image"/>
          <p:cNvSpPr>
            <a:spLocks noGrp="1"/>
          </p:cNvSpPr>
          <p:nvPr>
            <p:ph type="pic" idx="13"/>
          </p:nvPr>
        </p:nvSpPr>
        <p:spPr>
          <a:xfrm>
            <a:off x="2451058" y="-138499"/>
            <a:ext cx="13525502" cy="9017002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39" name="Title Text"/>
          <p:cNvSpPr txBox="1">
            <a:spLocks noGrp="1"/>
          </p:cNvSpPr>
          <p:nvPr>
            <p:ph type="title"/>
          </p:nvPr>
        </p:nvSpPr>
        <p:spPr>
          <a:xfrm>
            <a:off x="952500" y="635000"/>
            <a:ext cx="5334000" cy="3987800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t>Title Text</a:t>
            </a:r>
          </a:p>
        </p:txBody>
      </p:sp>
      <p:sp>
        <p:nvSpPr>
          <p:cNvPr id="40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952500" y="4724400"/>
            <a:ext cx="5334000" cy="41148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ClrTx/>
              <a:buSzTx/>
              <a:buNone/>
              <a:defRPr sz="3700"/>
            </a:lvl1pPr>
            <a:lvl2pPr marL="0" indent="0" algn="ctr">
              <a:spcBef>
                <a:spcPts val="0"/>
              </a:spcBef>
              <a:buClrTx/>
              <a:buSzTx/>
              <a:buNone/>
              <a:defRPr sz="3700"/>
            </a:lvl2pPr>
            <a:lvl3pPr marL="0" indent="0" algn="ctr">
              <a:spcBef>
                <a:spcPts val="0"/>
              </a:spcBef>
              <a:buClrTx/>
              <a:buSzTx/>
              <a:buNone/>
              <a:defRPr sz="3700"/>
            </a:lvl3pPr>
            <a:lvl4pPr marL="0" indent="0" algn="ctr">
              <a:spcBef>
                <a:spcPts val="0"/>
              </a:spcBef>
              <a:buClrTx/>
              <a:buSzTx/>
              <a:buNone/>
              <a:defRPr sz="3700"/>
            </a:lvl4pPr>
            <a:lvl5pPr marL="0" indent="0" algn="ctr">
              <a:spcBef>
                <a:spcPts val="0"/>
              </a:spcBef>
              <a:buClrTx/>
              <a:buSzTx/>
              <a:buNone/>
              <a:defRPr sz="37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4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57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>
              <a:buClrTx/>
            </a:lvl1pPr>
            <a:lvl2pPr>
              <a:buClrTx/>
            </a:lvl2pPr>
            <a:lvl3pPr>
              <a:buClrTx/>
            </a:lvl3pPr>
            <a:lvl4pPr>
              <a:buClrTx/>
            </a:lvl4pPr>
            <a:lvl5pPr>
              <a:buClrTx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Image"/>
          <p:cNvSpPr>
            <a:spLocks noGrp="1"/>
          </p:cNvSpPr>
          <p:nvPr>
            <p:ph type="pic" idx="13"/>
          </p:nvPr>
        </p:nvSpPr>
        <p:spPr>
          <a:xfrm>
            <a:off x="4473575" y="2032000"/>
            <a:ext cx="10287000" cy="6858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6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67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952500" y="2590800"/>
            <a:ext cx="5334000" cy="6286500"/>
          </a:xfrm>
          <a:prstGeom prst="rect">
            <a:avLst/>
          </a:prstGeom>
        </p:spPr>
        <p:txBody>
          <a:bodyPr/>
          <a:lstStyle>
            <a:lvl1pPr marL="342900" indent="-342900">
              <a:spcBef>
                <a:spcPts val="3200"/>
              </a:spcBef>
              <a:buClrTx/>
              <a:defRPr sz="2800"/>
            </a:lvl1pPr>
            <a:lvl2pPr marL="685800" indent="-342900">
              <a:spcBef>
                <a:spcPts val="3200"/>
              </a:spcBef>
              <a:buClrTx/>
              <a:defRPr sz="2800"/>
            </a:lvl2pPr>
            <a:lvl3pPr marL="1028700" indent="-342900">
              <a:spcBef>
                <a:spcPts val="3200"/>
              </a:spcBef>
              <a:buClrTx/>
              <a:defRPr sz="2800"/>
            </a:lvl3pPr>
            <a:lvl4pPr marL="1371600" indent="-342900">
              <a:spcBef>
                <a:spcPts val="3200"/>
              </a:spcBef>
              <a:buClrTx/>
              <a:defRPr sz="2800"/>
            </a:lvl4pPr>
            <a:lvl5pPr marL="1714500" indent="-342900">
              <a:spcBef>
                <a:spcPts val="3200"/>
              </a:spcBef>
              <a:buClrTx/>
              <a:defRPr sz="2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Body Level One…"/>
          <p:cNvSpPr txBox="1">
            <a:spLocks noGrp="1"/>
          </p:cNvSpPr>
          <p:nvPr>
            <p:ph type="body" idx="1"/>
          </p:nvPr>
        </p:nvSpPr>
        <p:spPr>
          <a:xfrm>
            <a:off x="952500" y="1270000"/>
            <a:ext cx="11099800" cy="7213600"/>
          </a:xfrm>
          <a:prstGeom prst="rect">
            <a:avLst/>
          </a:prstGeom>
        </p:spPr>
        <p:txBody>
          <a:bodyPr/>
          <a:lstStyle>
            <a:lvl1pPr>
              <a:buClrTx/>
            </a:lvl1pPr>
            <a:lvl2pPr>
              <a:buClrTx/>
            </a:lvl2pPr>
            <a:lvl3pPr>
              <a:buClrTx/>
            </a:lvl3pPr>
            <a:lvl4pPr>
              <a:buClrTx/>
            </a:lvl4pPr>
            <a:lvl5pPr>
              <a:buClrTx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Image"/>
          <p:cNvSpPr>
            <a:spLocks noGrp="1"/>
          </p:cNvSpPr>
          <p:nvPr>
            <p:ph type="pic" sz="quarter" idx="13"/>
          </p:nvPr>
        </p:nvSpPr>
        <p:spPr>
          <a:xfrm>
            <a:off x="6426200" y="4965700"/>
            <a:ext cx="5886450" cy="39243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4" name="Image"/>
          <p:cNvSpPr>
            <a:spLocks noGrp="1"/>
          </p:cNvSpPr>
          <p:nvPr>
            <p:ph type="pic" sz="quarter" idx="14"/>
          </p:nvPr>
        </p:nvSpPr>
        <p:spPr>
          <a:xfrm>
            <a:off x="6737350" y="639233"/>
            <a:ext cx="5880100" cy="3920067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5" name="Image"/>
          <p:cNvSpPr>
            <a:spLocks noGrp="1"/>
          </p:cNvSpPr>
          <p:nvPr>
            <p:ph type="pic" idx="15"/>
          </p:nvPr>
        </p:nvSpPr>
        <p:spPr>
          <a:xfrm>
            <a:off x="-3400425" y="-127000"/>
            <a:ext cx="13525500" cy="9017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>
            <a:spLocks noGrp="1"/>
          </p:cNvSpPr>
          <p:nvPr>
            <p:ph type="title"/>
          </p:nvPr>
        </p:nvSpPr>
        <p:spPr>
          <a:xfrm>
            <a:off x="952500" y="254000"/>
            <a:ext cx="11099800" cy="2159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Title Text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952500" y="2590800"/>
            <a:ext cx="11099800" cy="62865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6328884" y="9296400"/>
            <a:ext cx="340259" cy="324306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1600" b="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ransition spd="med"/>
  <p:txStyles>
    <p:titleStyle>
      <a:lvl1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solidFill>
            <a:srgbClr val="FFFFFF"/>
          </a:solidFill>
          <a:uFillTx/>
          <a:latin typeface="+mn-lt"/>
          <a:ea typeface="+mn-ea"/>
          <a:cs typeface="+mn-cs"/>
          <a:sym typeface="Helvetica Neue Medium"/>
        </a:defRPr>
      </a:lvl1pPr>
      <a:lvl2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solidFill>
            <a:srgbClr val="FFFFFF"/>
          </a:solidFill>
          <a:uFillTx/>
          <a:latin typeface="+mn-lt"/>
          <a:ea typeface="+mn-ea"/>
          <a:cs typeface="+mn-cs"/>
          <a:sym typeface="Helvetica Neue Medium"/>
        </a:defRPr>
      </a:lvl2pPr>
      <a:lvl3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solidFill>
            <a:srgbClr val="FFFFFF"/>
          </a:solidFill>
          <a:uFillTx/>
          <a:latin typeface="+mn-lt"/>
          <a:ea typeface="+mn-ea"/>
          <a:cs typeface="+mn-cs"/>
          <a:sym typeface="Helvetica Neue Medium"/>
        </a:defRPr>
      </a:lvl3pPr>
      <a:lvl4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solidFill>
            <a:srgbClr val="FFFFFF"/>
          </a:solidFill>
          <a:uFillTx/>
          <a:latin typeface="+mn-lt"/>
          <a:ea typeface="+mn-ea"/>
          <a:cs typeface="+mn-cs"/>
          <a:sym typeface="Helvetica Neue Medium"/>
        </a:defRPr>
      </a:lvl4pPr>
      <a:lvl5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solidFill>
            <a:srgbClr val="FFFFFF"/>
          </a:solidFill>
          <a:uFillTx/>
          <a:latin typeface="+mn-lt"/>
          <a:ea typeface="+mn-ea"/>
          <a:cs typeface="+mn-cs"/>
          <a:sym typeface="Helvetica Neue Medium"/>
        </a:defRPr>
      </a:lvl5pPr>
      <a:lvl6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solidFill>
            <a:srgbClr val="FFFFFF"/>
          </a:solidFill>
          <a:uFillTx/>
          <a:latin typeface="+mn-lt"/>
          <a:ea typeface="+mn-ea"/>
          <a:cs typeface="+mn-cs"/>
          <a:sym typeface="Helvetica Neue Medium"/>
        </a:defRPr>
      </a:lvl6pPr>
      <a:lvl7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solidFill>
            <a:srgbClr val="FFFFFF"/>
          </a:solidFill>
          <a:uFillTx/>
          <a:latin typeface="+mn-lt"/>
          <a:ea typeface="+mn-ea"/>
          <a:cs typeface="+mn-cs"/>
          <a:sym typeface="Helvetica Neue Medium"/>
        </a:defRPr>
      </a:lvl7pPr>
      <a:lvl8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solidFill>
            <a:srgbClr val="FFFFFF"/>
          </a:solidFill>
          <a:uFillTx/>
          <a:latin typeface="+mn-lt"/>
          <a:ea typeface="+mn-ea"/>
          <a:cs typeface="+mn-cs"/>
          <a:sym typeface="Helvetica Neue Medium"/>
        </a:defRPr>
      </a:lvl8pPr>
      <a:lvl9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solidFill>
            <a:srgbClr val="FFFFFF"/>
          </a:solidFill>
          <a:uFillTx/>
          <a:latin typeface="+mn-lt"/>
          <a:ea typeface="+mn-ea"/>
          <a:cs typeface="+mn-cs"/>
          <a:sym typeface="Helvetica Neue Medium"/>
        </a:defRPr>
      </a:lvl9pPr>
    </p:titleStyle>
    <p:bodyStyle>
      <a:lvl1pPr marL="444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>
          <a:srgbClr val="FFFFFF"/>
        </a:buClr>
        <a:buSzPct val="145000"/>
        <a:buFontTx/>
        <a:buChar char="•"/>
        <a:tabLst/>
        <a:defRPr sz="3200" b="0" i="0" u="none" strike="noStrike" cap="none" spc="0" baseline="0">
          <a:solidFill>
            <a:srgbClr val="FFFFFF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889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>
          <a:srgbClr val="FFFFFF"/>
        </a:buClr>
        <a:buSzPct val="145000"/>
        <a:buFontTx/>
        <a:buChar char="•"/>
        <a:tabLst/>
        <a:defRPr sz="3200" b="0" i="0" u="none" strike="noStrike" cap="none" spc="0" baseline="0">
          <a:solidFill>
            <a:srgbClr val="FFFFFF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1333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>
          <a:srgbClr val="FFFFFF"/>
        </a:buClr>
        <a:buSzPct val="145000"/>
        <a:buFontTx/>
        <a:buChar char="•"/>
        <a:tabLst/>
        <a:defRPr sz="3200" b="0" i="0" u="none" strike="noStrike" cap="none" spc="0" baseline="0">
          <a:solidFill>
            <a:srgbClr val="FFFFFF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1778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>
          <a:srgbClr val="FFFFFF"/>
        </a:buClr>
        <a:buSzPct val="145000"/>
        <a:buFontTx/>
        <a:buChar char="•"/>
        <a:tabLst/>
        <a:defRPr sz="3200" b="0" i="0" u="none" strike="noStrike" cap="none" spc="0" baseline="0">
          <a:solidFill>
            <a:srgbClr val="FFFFFF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2222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>
          <a:srgbClr val="FFFFFF"/>
        </a:buClr>
        <a:buSzPct val="145000"/>
        <a:buFontTx/>
        <a:buChar char="•"/>
        <a:tabLst/>
        <a:defRPr sz="3200" b="0" i="0" u="none" strike="noStrike" cap="none" spc="0" baseline="0">
          <a:solidFill>
            <a:srgbClr val="FFFFFF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2667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>
          <a:srgbClr val="FFFFFF"/>
        </a:buClr>
        <a:buSzPct val="145000"/>
        <a:buFontTx/>
        <a:buChar char="•"/>
        <a:tabLst/>
        <a:defRPr sz="3200" b="0" i="0" u="none" strike="noStrike" cap="none" spc="0" baseline="0">
          <a:solidFill>
            <a:srgbClr val="FFFFFF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3111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>
          <a:srgbClr val="FFFFFF"/>
        </a:buClr>
        <a:buSzPct val="145000"/>
        <a:buFontTx/>
        <a:buChar char="•"/>
        <a:tabLst/>
        <a:defRPr sz="3200" b="0" i="0" u="none" strike="noStrike" cap="none" spc="0" baseline="0">
          <a:solidFill>
            <a:srgbClr val="FFFFFF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3556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>
          <a:srgbClr val="FFFFFF"/>
        </a:buClr>
        <a:buSzPct val="145000"/>
        <a:buFontTx/>
        <a:buChar char="•"/>
        <a:tabLst/>
        <a:defRPr sz="3200" b="0" i="0" u="none" strike="noStrike" cap="none" spc="0" baseline="0">
          <a:solidFill>
            <a:srgbClr val="FFFFFF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4000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>
          <a:srgbClr val="FFFFFF"/>
        </a:buClr>
        <a:buSzPct val="145000"/>
        <a:buFontTx/>
        <a:buChar char="•"/>
        <a:tabLst/>
        <a:defRPr sz="3200" b="0" i="0" u="none" strike="noStrike" cap="none" spc="0" baseline="0">
          <a:solidFill>
            <a:srgbClr val="FFFFFF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6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2286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6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4572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6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6858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6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9144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6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11430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6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13716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6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16002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6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18288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6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“The Call to Discipleship”…"/>
          <p:cNvSpPr txBox="1">
            <a:spLocks noGrp="1"/>
          </p:cNvSpPr>
          <p:nvPr>
            <p:ph type="ctrTitle"/>
          </p:nvPr>
        </p:nvSpPr>
        <p:spPr>
          <a:prstGeom prst="rect">
            <a:avLst/>
          </a:prstGeom>
        </p:spPr>
        <p:txBody>
          <a:bodyPr>
            <a:normAutofit/>
          </a:bodyPr>
          <a:lstStyle/>
          <a:p>
            <a:pPr defTabSz="578358">
              <a:defRPr sz="7919"/>
            </a:pPr>
            <a:r>
              <a:rPr sz="7200" dirty="0">
                <a:solidFill>
                  <a:srgbClr val="FFC000"/>
                </a:solidFill>
              </a:rPr>
              <a:t>“The Call to Discipleship”</a:t>
            </a:r>
          </a:p>
          <a:p>
            <a:pPr defTabSz="578358">
              <a:defRPr sz="5049"/>
            </a:pPr>
            <a:r>
              <a:rPr sz="7200" dirty="0">
                <a:solidFill>
                  <a:srgbClr val="FFC000"/>
                </a:solidFill>
              </a:rPr>
              <a:t>part 2</a:t>
            </a:r>
          </a:p>
        </p:txBody>
      </p:sp>
      <p:sp>
        <p:nvSpPr>
          <p:cNvPr id="120" name="Luke 10:1–24"/>
          <p:cNvSpPr txBox="1">
            <a:spLocks noGrp="1"/>
          </p:cNvSpPr>
          <p:nvPr>
            <p:ph type="subTitle" sz="quarter" idx="1"/>
          </p:nvPr>
        </p:nvSpPr>
        <p:spPr>
          <a:prstGeom prst="rect">
            <a:avLst/>
          </a:prstGeom>
        </p:spPr>
        <p:txBody>
          <a:bodyPr>
            <a:normAutofit fontScale="92500" lnSpcReduction="10000"/>
          </a:bodyPr>
          <a:lstStyle/>
          <a:p>
            <a:pPr defTabSz="537463">
              <a:defRPr sz="3404"/>
            </a:pPr>
            <a:endParaRPr dirty="0"/>
          </a:p>
          <a:p>
            <a:pPr defTabSz="537463">
              <a:defRPr sz="3404"/>
            </a:pPr>
            <a:r>
              <a:rPr sz="4800" dirty="0"/>
              <a:t>Luke 10:1–24</a:t>
            </a:r>
          </a:p>
        </p:txBody>
      </p:sp>
    </p:spTree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Introduction"/>
          <p:cNvSpPr txBox="1">
            <a:spLocks noGrp="1"/>
          </p:cNvSpPr>
          <p:nvPr>
            <p:ph type="title"/>
          </p:nvPr>
        </p:nvSpPr>
        <p:spPr>
          <a:xfrm>
            <a:off x="952500" y="254000"/>
            <a:ext cx="11099800" cy="1422400"/>
          </a:xfrm>
          <a:prstGeom prst="rect">
            <a:avLst/>
          </a:prstGeom>
        </p:spPr>
        <p:txBody>
          <a:bodyPr/>
          <a:lstStyle>
            <a:lvl1pPr>
              <a:defRPr u="sng"/>
            </a:lvl1pPr>
          </a:lstStyle>
          <a:p>
            <a:r>
              <a:rPr dirty="0">
                <a:solidFill>
                  <a:srgbClr val="FFC000"/>
                </a:solidFill>
              </a:rPr>
              <a:t>Introduction</a:t>
            </a:r>
          </a:p>
        </p:txBody>
      </p:sp>
      <p:sp>
        <p:nvSpPr>
          <p:cNvPr id="123" name="Trail “magic” for hospitable campers.…"/>
          <p:cNvSpPr txBox="1">
            <a:spLocks noGrp="1"/>
          </p:cNvSpPr>
          <p:nvPr>
            <p:ph type="body" idx="1"/>
          </p:nvPr>
        </p:nvSpPr>
        <p:spPr>
          <a:xfrm>
            <a:off x="635000" y="2133600"/>
            <a:ext cx="11645900" cy="6858000"/>
          </a:xfrm>
          <a:prstGeom prst="rect">
            <a:avLst/>
          </a:prstGeom>
        </p:spPr>
        <p:txBody>
          <a:bodyPr>
            <a:noAutofit/>
          </a:bodyPr>
          <a:lstStyle/>
          <a:p>
            <a:pPr marL="377825" indent="-377825" defTabSz="496570">
              <a:spcBef>
                <a:spcPts val="3500"/>
              </a:spcBef>
              <a:defRPr sz="4845"/>
            </a:pPr>
            <a:r>
              <a:rPr sz="5400" dirty="0"/>
              <a:t>Trail “magic” for hospitable campers.</a:t>
            </a:r>
          </a:p>
          <a:p>
            <a:pPr marL="0" indent="0" algn="ctr" defTabSz="496570">
              <a:spcBef>
                <a:spcPts val="3500"/>
              </a:spcBef>
              <a:buSzTx/>
              <a:buNone/>
              <a:defRPr sz="4845"/>
            </a:pPr>
            <a:r>
              <a:rPr sz="5400" dirty="0"/>
              <a:t>REVIEW: Jesus is God. The call to discipleship:</a:t>
            </a:r>
          </a:p>
          <a:p>
            <a:pPr marL="0" indent="0" algn="ctr" defTabSz="496570">
              <a:spcBef>
                <a:spcPts val="3500"/>
              </a:spcBef>
              <a:buSzTx/>
              <a:buNone/>
              <a:defRPr sz="4845"/>
            </a:pPr>
            <a:r>
              <a:rPr sz="5400" dirty="0"/>
              <a:t> 1) A Transient lifestyle</a:t>
            </a:r>
          </a:p>
          <a:p>
            <a:pPr marL="0" indent="0" algn="ctr" defTabSz="496570">
              <a:spcBef>
                <a:spcPts val="3500"/>
              </a:spcBef>
              <a:buSzTx/>
              <a:buNone/>
              <a:defRPr sz="4845"/>
            </a:pPr>
            <a:r>
              <a:rPr sz="5400" dirty="0"/>
              <a:t>2) Dependence on God</a:t>
            </a:r>
          </a:p>
          <a:p>
            <a:pPr marL="0" indent="0" algn="ctr" defTabSz="496570">
              <a:spcBef>
                <a:spcPts val="3500"/>
              </a:spcBef>
              <a:buSzTx/>
              <a:buNone/>
              <a:defRPr sz="4845"/>
            </a:pPr>
            <a:r>
              <a:rPr sz="5400" dirty="0"/>
              <a:t>3) Detachment from a former life</a:t>
            </a:r>
          </a:p>
        </p:txBody>
      </p:sp>
    </p:spTree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Luke 10:1–2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>
              <a:defRPr u="sng"/>
            </a:lvl1pPr>
          </a:lstStyle>
          <a:p>
            <a:r>
              <a:rPr dirty="0">
                <a:solidFill>
                  <a:srgbClr val="FFC000"/>
                </a:solidFill>
              </a:rPr>
              <a:t>Luke 10:1–24</a:t>
            </a:r>
          </a:p>
        </p:txBody>
      </p:sp>
      <p:sp>
        <p:nvSpPr>
          <p:cNvPr id="126" name="vs 1–16…POINT: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 algn="ctr">
              <a:buSzTx/>
              <a:buNone/>
              <a:defRPr sz="6700"/>
            </a:pPr>
            <a:r>
              <a:rPr dirty="0" err="1"/>
              <a:t>vs</a:t>
            </a:r>
            <a:r>
              <a:rPr dirty="0"/>
              <a:t> 1–16…</a:t>
            </a:r>
            <a:r>
              <a:rPr u="sng" dirty="0"/>
              <a:t>POINT</a:t>
            </a:r>
            <a:r>
              <a:rPr dirty="0"/>
              <a:t>:</a:t>
            </a:r>
          </a:p>
          <a:p>
            <a:pPr marL="444500" indent="-444500" algn="ctr">
              <a:defRPr sz="6700"/>
            </a:pPr>
            <a:r>
              <a:rPr u="sng" dirty="0"/>
              <a:t>Every disciple is appointed and sent by Jesus to share, “the kingdom of God is near”</a:t>
            </a:r>
          </a:p>
        </p:txBody>
      </p:sp>
    </p:spTree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Luke 10:1–2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>
              <a:defRPr u="sng"/>
            </a:lvl1pPr>
          </a:lstStyle>
          <a:p>
            <a:r>
              <a:rPr dirty="0">
                <a:solidFill>
                  <a:srgbClr val="FFC000"/>
                </a:solidFill>
              </a:rPr>
              <a:t>Luke 10:1–24</a:t>
            </a:r>
          </a:p>
        </p:txBody>
      </p:sp>
      <p:sp>
        <p:nvSpPr>
          <p:cNvPr id="129" name="vs 17–24…POINT: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 algn="ctr">
              <a:buSzTx/>
              <a:buNone/>
              <a:defRPr sz="7100"/>
            </a:pPr>
            <a:r>
              <a:rPr dirty="0" err="1"/>
              <a:t>vs</a:t>
            </a:r>
            <a:r>
              <a:rPr dirty="0"/>
              <a:t> 17–24…</a:t>
            </a:r>
            <a:r>
              <a:rPr u="sng" dirty="0"/>
              <a:t>POINT</a:t>
            </a:r>
            <a:r>
              <a:rPr dirty="0"/>
              <a:t>:</a:t>
            </a:r>
          </a:p>
          <a:p>
            <a:pPr marL="444500" indent="-444500" algn="ctr">
              <a:defRPr sz="7100"/>
            </a:pPr>
            <a:r>
              <a:rPr u="sng" dirty="0"/>
              <a:t>The call to discipleship was a call to experience the kingdom of God</a:t>
            </a:r>
          </a:p>
        </p:txBody>
      </p:sp>
    </p:spTree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MAIN IDEA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>
              <a:defRPr u="sng"/>
            </a:lvl1pPr>
          </a:lstStyle>
          <a:p>
            <a:r>
              <a:rPr dirty="0">
                <a:solidFill>
                  <a:srgbClr val="FFC000"/>
                </a:solidFill>
              </a:rPr>
              <a:t>MAIN IDEA</a:t>
            </a:r>
          </a:p>
        </p:txBody>
      </p:sp>
      <p:sp>
        <p:nvSpPr>
          <p:cNvPr id="132" name="Disciples are appointed and sent by Jesus to invite people into an experience of the kingdom of God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 algn="ctr">
              <a:buSzTx/>
              <a:buNone/>
              <a:defRPr sz="7500"/>
            </a:pPr>
            <a:r>
              <a:rPr u="sng"/>
              <a:t>Disciples</a:t>
            </a:r>
            <a:r>
              <a:t> are appointed and </a:t>
            </a:r>
            <a:r>
              <a:rPr u="sng"/>
              <a:t>sent by Jesus</a:t>
            </a:r>
            <a:r>
              <a:t> to </a:t>
            </a:r>
            <a:r>
              <a:rPr u="sng"/>
              <a:t>invite people</a:t>
            </a:r>
            <a:r>
              <a:t> into an </a:t>
            </a:r>
            <a:r>
              <a:rPr u="sng"/>
              <a:t>experience of the kingdom </a:t>
            </a:r>
            <a:r>
              <a:t>of God</a:t>
            </a:r>
          </a:p>
        </p:txBody>
      </p:sp>
    </p:spTree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MAIN IDEA"/>
          <p:cNvSpPr txBox="1">
            <a:spLocks noGrp="1"/>
          </p:cNvSpPr>
          <p:nvPr>
            <p:ph type="title"/>
          </p:nvPr>
        </p:nvSpPr>
        <p:spPr>
          <a:xfrm>
            <a:off x="952500" y="254000"/>
            <a:ext cx="11099800" cy="1498600"/>
          </a:xfrm>
          <a:prstGeom prst="rect">
            <a:avLst/>
          </a:prstGeom>
        </p:spPr>
        <p:txBody>
          <a:bodyPr/>
          <a:lstStyle>
            <a:lvl1pPr>
              <a:defRPr u="sng"/>
            </a:lvl1pPr>
          </a:lstStyle>
          <a:p>
            <a:r>
              <a:rPr dirty="0">
                <a:solidFill>
                  <a:srgbClr val="FFC000"/>
                </a:solidFill>
              </a:rPr>
              <a:t>MAIN IDEA</a:t>
            </a:r>
          </a:p>
        </p:txBody>
      </p:sp>
      <p:sp>
        <p:nvSpPr>
          <p:cNvPr id="135" name="Disciples are appointed and sent by Jesus to invite people into an experience of the kingdom of God…"/>
          <p:cNvSpPr txBox="1">
            <a:spLocks noGrp="1"/>
          </p:cNvSpPr>
          <p:nvPr>
            <p:ph type="body" idx="1"/>
          </p:nvPr>
        </p:nvSpPr>
        <p:spPr>
          <a:xfrm>
            <a:off x="0" y="1981200"/>
            <a:ext cx="13004800" cy="6896100"/>
          </a:xfrm>
          <a:prstGeom prst="rect">
            <a:avLst/>
          </a:prstGeom>
        </p:spPr>
        <p:txBody>
          <a:bodyPr>
            <a:normAutofit fontScale="92500"/>
          </a:bodyPr>
          <a:lstStyle/>
          <a:p>
            <a:pPr marL="0" indent="0" algn="ctr" defTabSz="391414">
              <a:spcBef>
                <a:spcPts val="2800"/>
              </a:spcBef>
              <a:buSzTx/>
              <a:buNone/>
              <a:defRPr sz="2680"/>
            </a:pPr>
            <a:r>
              <a:rPr sz="4800" dirty="0"/>
              <a:t>Disciples are appointed and sent by Jesus to invite people into an experience of the kingdom of God</a:t>
            </a:r>
          </a:p>
          <a:p>
            <a:pPr marL="0" indent="0" algn="ctr" defTabSz="391414">
              <a:spcBef>
                <a:spcPts val="2800"/>
              </a:spcBef>
              <a:buSzTx/>
              <a:buNone/>
              <a:defRPr sz="4221" u="sng"/>
            </a:pPr>
            <a:r>
              <a:rPr sz="5400" dirty="0"/>
              <a:t>PROBLEM:</a:t>
            </a:r>
          </a:p>
          <a:p>
            <a:pPr marL="0" indent="0" defTabSz="391414">
              <a:spcBef>
                <a:spcPts val="2800"/>
              </a:spcBef>
              <a:buSzTx/>
              <a:buNone/>
              <a:defRPr sz="4221"/>
            </a:pPr>
            <a:r>
              <a:rPr dirty="0"/>
              <a:t>1) </a:t>
            </a:r>
            <a:r>
              <a:rPr sz="4800" dirty="0"/>
              <a:t>They were distracted by their newfound power</a:t>
            </a:r>
          </a:p>
          <a:p>
            <a:pPr marL="0" indent="0" defTabSz="391414">
              <a:spcBef>
                <a:spcPts val="2800"/>
              </a:spcBef>
              <a:buSzTx/>
              <a:buNone/>
              <a:defRPr sz="4221"/>
            </a:pPr>
            <a:r>
              <a:rPr sz="4800" dirty="0"/>
              <a:t>2) Others may be distracted by misplaced joy</a:t>
            </a:r>
          </a:p>
          <a:p>
            <a:pPr marL="0" indent="0" defTabSz="391414">
              <a:spcBef>
                <a:spcPts val="2800"/>
              </a:spcBef>
              <a:buSzTx/>
              <a:buNone/>
              <a:defRPr sz="4221"/>
            </a:pPr>
            <a:r>
              <a:rPr sz="4800" dirty="0"/>
              <a:t>3) Others won’t be reached unless disciples GO</a:t>
            </a:r>
          </a:p>
        </p:txBody>
      </p:sp>
    </p:spTree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APPLICATION…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defTabSz="484886">
              <a:defRPr sz="6640" u="sng"/>
            </a:pPr>
            <a:r>
              <a:rPr dirty="0">
                <a:solidFill>
                  <a:srgbClr val="FFC000"/>
                </a:solidFill>
              </a:rPr>
              <a:t>APPLICATION</a:t>
            </a:r>
          </a:p>
          <a:p>
            <a:pPr defTabSz="484886">
              <a:defRPr sz="6640"/>
            </a:pPr>
            <a:r>
              <a:rPr dirty="0">
                <a:solidFill>
                  <a:srgbClr val="FFC000"/>
                </a:solidFill>
              </a:rPr>
              <a:t>The solution:</a:t>
            </a:r>
          </a:p>
        </p:txBody>
      </p:sp>
      <p:sp>
        <p:nvSpPr>
          <p:cNvPr id="138" name="1) “Is there anything which distracts me from the reality of the kingdom of God?&quot;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 defTabSz="525779">
              <a:spcBef>
                <a:spcPts val="3700"/>
              </a:spcBef>
              <a:buSzTx/>
              <a:buNone/>
              <a:defRPr sz="4769"/>
            </a:pPr>
            <a:r>
              <a:rPr dirty="0"/>
              <a:t>1) “</a:t>
            </a:r>
            <a:r>
              <a:rPr u="sng" dirty="0"/>
              <a:t>Is there anything which distracts me from the reality of the kingdom of God?"</a:t>
            </a:r>
          </a:p>
          <a:p>
            <a:pPr marL="0" indent="0" defTabSz="525779">
              <a:spcBef>
                <a:spcPts val="3700"/>
              </a:spcBef>
              <a:buSzTx/>
              <a:buNone/>
              <a:defRPr sz="4769"/>
            </a:pPr>
            <a:r>
              <a:rPr dirty="0"/>
              <a:t>2) </a:t>
            </a:r>
            <a:r>
              <a:rPr u="sng" dirty="0"/>
              <a:t>“Is there anything I find joy in other than Christ?”</a:t>
            </a:r>
          </a:p>
          <a:p>
            <a:pPr marL="0" indent="0" defTabSz="525779">
              <a:spcBef>
                <a:spcPts val="3700"/>
              </a:spcBef>
              <a:buSzTx/>
              <a:buNone/>
              <a:defRPr sz="4769"/>
            </a:pPr>
            <a:r>
              <a:rPr dirty="0"/>
              <a:t>3) </a:t>
            </a:r>
            <a:r>
              <a:rPr u="sng" dirty="0"/>
              <a:t>Find comfort in the Lord’s mission and purpose for you. RELINQUISH CONTROL and let Him send you.</a:t>
            </a:r>
          </a:p>
        </p:txBody>
      </p:sp>
    </p:spTree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CONCLUSION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>
              <a:defRPr u="sng"/>
            </a:lvl1pPr>
          </a:lstStyle>
          <a:p>
            <a:r>
              <a:rPr dirty="0">
                <a:solidFill>
                  <a:srgbClr val="FFC000"/>
                </a:solidFill>
              </a:rPr>
              <a:t>CONCLUSION</a:t>
            </a:r>
          </a:p>
        </p:txBody>
      </p:sp>
      <p:sp>
        <p:nvSpPr>
          <p:cNvPr id="141" name="1) The Lord is working in us through the Holy Spirit.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>
            <a:normAutofit lnSpcReduction="10000"/>
          </a:bodyPr>
          <a:lstStyle/>
          <a:p>
            <a:pPr marL="0" indent="0" defTabSz="554990">
              <a:spcBef>
                <a:spcPts val="3900"/>
              </a:spcBef>
              <a:buSzTx/>
              <a:buNone/>
              <a:defRPr sz="5700"/>
            </a:pPr>
            <a:r>
              <a:rPr dirty="0"/>
              <a:t>1) </a:t>
            </a:r>
            <a:r>
              <a:rPr u="sng" dirty="0"/>
              <a:t>The Lord is working in us through the Holy Spirit.</a:t>
            </a:r>
          </a:p>
          <a:p>
            <a:pPr marL="0" indent="0" defTabSz="554990">
              <a:spcBef>
                <a:spcPts val="3900"/>
              </a:spcBef>
              <a:buSzTx/>
              <a:buNone/>
              <a:defRPr sz="5700"/>
            </a:pPr>
            <a:r>
              <a:rPr dirty="0"/>
              <a:t>2) </a:t>
            </a:r>
            <a:r>
              <a:rPr u="sng" dirty="0"/>
              <a:t>The kingdom is coming visibly. It should be visible in us now!</a:t>
            </a:r>
          </a:p>
          <a:p>
            <a:pPr marL="0" indent="0" defTabSz="554990">
              <a:spcBef>
                <a:spcPts val="3900"/>
              </a:spcBef>
              <a:buSzTx/>
              <a:buNone/>
              <a:defRPr sz="5700"/>
            </a:pPr>
            <a:r>
              <a:rPr dirty="0"/>
              <a:t>3) </a:t>
            </a:r>
            <a:r>
              <a:rPr u="sng" dirty="0"/>
              <a:t>The lost, dying world around us needs what we have.</a:t>
            </a:r>
          </a:p>
        </p:txBody>
      </p:sp>
    </p:spTree>
  </p:cSld>
  <p:clrMapOvr>
    <a:masterClrMapping/>
  </p:clrMapOvr>
  <p:transition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CONCLUSION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>
            <a:normAutofit/>
          </a:bodyPr>
          <a:lstStyle>
            <a:lvl1pPr>
              <a:defRPr u="sng"/>
            </a:lvl1pPr>
          </a:lstStyle>
          <a:p>
            <a:r>
              <a:rPr sz="8800" dirty="0">
                <a:solidFill>
                  <a:srgbClr val="FFC000"/>
                </a:solidFill>
              </a:rPr>
              <a:t>CONCLUSION</a:t>
            </a:r>
          </a:p>
        </p:txBody>
      </p:sp>
      <p:sp>
        <p:nvSpPr>
          <p:cNvPr id="144" name="SHARE the JOY you have in CHRIST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 algn="ctr">
              <a:buSzTx/>
              <a:buNone/>
              <a:defRPr sz="8200"/>
            </a:pPr>
            <a:r>
              <a:rPr dirty="0"/>
              <a:t>SHARE the JOY you have in CHRIST</a:t>
            </a:r>
          </a:p>
          <a:p>
            <a:pPr marL="0" indent="0" algn="ctr">
              <a:buSzTx/>
              <a:buNone/>
              <a:defRPr sz="8200"/>
            </a:pPr>
            <a:r>
              <a:rPr dirty="0"/>
              <a:t>Leave the results up to God.</a:t>
            </a:r>
          </a:p>
        </p:txBody>
      </p:sp>
    </p:spTree>
  </p:cSld>
  <p:clrMapOvr>
    <a:masterClrMapping/>
  </p:clrMapOvr>
  <p:transition spd="med"/>
</p:sld>
</file>

<file path=ppt/theme/theme1.xml><?xml version="1.0" encoding="utf-8"?>
<a:theme xmlns:a="http://schemas.openxmlformats.org/drawingml/2006/main" name="Black">
  <a:themeElements>
    <a:clrScheme name="Black">
      <a:dk1>
        <a:srgbClr val="000000"/>
      </a:dk1>
      <a:lt1>
        <a:srgbClr val="FFFFFF"/>
      </a:lt1>
      <a:dk2>
        <a:srgbClr val="434343"/>
      </a:dk2>
      <a:lt2>
        <a:srgbClr val="A9A9A9"/>
      </a:lt2>
      <a:accent1>
        <a:srgbClr val="0076BA"/>
      </a:accent1>
      <a:accent2>
        <a:srgbClr val="00A89D"/>
      </a:accent2>
      <a:accent3>
        <a:srgbClr val="1DB100"/>
      </a:accent3>
      <a:accent4>
        <a:srgbClr val="F8BA00"/>
      </a:accent4>
      <a:accent5>
        <a:srgbClr val="EE220C"/>
      </a:accent5>
      <a:accent6>
        <a:srgbClr val="CB297B"/>
      </a:accent6>
      <a:hlink>
        <a:srgbClr val="0000FF"/>
      </a:hlink>
      <a:folHlink>
        <a:srgbClr val="FF00FF"/>
      </a:folHlink>
    </a:clrScheme>
    <a:fontScheme name="Black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Black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>
            <a:lumOff val="13529"/>
          </a:schemeClr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FFFFFF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400" b="1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Black">
  <a:themeElements>
    <a:clrScheme name="Black">
      <a:dk1>
        <a:srgbClr val="000000"/>
      </a:dk1>
      <a:lt1>
        <a:srgbClr val="FFFFFF"/>
      </a:lt1>
      <a:dk2>
        <a:srgbClr val="434343"/>
      </a:dk2>
      <a:lt2>
        <a:srgbClr val="A9A9A9"/>
      </a:lt2>
      <a:accent1>
        <a:srgbClr val="0076BA"/>
      </a:accent1>
      <a:accent2>
        <a:srgbClr val="00A89D"/>
      </a:accent2>
      <a:accent3>
        <a:srgbClr val="1DB100"/>
      </a:accent3>
      <a:accent4>
        <a:srgbClr val="F8BA00"/>
      </a:accent4>
      <a:accent5>
        <a:srgbClr val="EE220C"/>
      </a:accent5>
      <a:accent6>
        <a:srgbClr val="CB297B"/>
      </a:accent6>
      <a:hlink>
        <a:srgbClr val="0000FF"/>
      </a:hlink>
      <a:folHlink>
        <a:srgbClr val="FF00FF"/>
      </a:folHlink>
    </a:clrScheme>
    <a:fontScheme name="Black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Black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>
            <a:lumOff val="13529"/>
          </a:schemeClr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FFFFFF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400" b="1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275</Words>
  <Application>Microsoft Office PowerPoint</Application>
  <PresentationFormat>Custom</PresentationFormat>
  <Paragraphs>36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Black</vt:lpstr>
      <vt:lpstr>“The Call to Discipleship” part 2</vt:lpstr>
      <vt:lpstr>Introduction</vt:lpstr>
      <vt:lpstr>Luke 10:1–24</vt:lpstr>
      <vt:lpstr>Luke 10:1–24</vt:lpstr>
      <vt:lpstr>MAIN IDEA</vt:lpstr>
      <vt:lpstr>MAIN IDEA</vt:lpstr>
      <vt:lpstr>APPLICATION The solution:</vt:lpstr>
      <vt:lpstr>CONCLUSION</vt:lpstr>
      <vt:lpstr>CONCLUSION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“The Call to Discipleship” part 2</dc:title>
  <dc:creator>Max Bell</dc:creator>
  <cp:lastModifiedBy>Max Bell</cp:lastModifiedBy>
  <cp:revision>3</cp:revision>
  <dcterms:modified xsi:type="dcterms:W3CDTF">2025-10-25T00:50:49Z</dcterms:modified>
</cp:coreProperties>
</file>