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3" r:id="rId11"/>
    <p:sldId id="264" r:id="rId12"/>
    <p:sldId id="265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 snapToGrid="0">
      <p:cViewPr>
        <p:scale>
          <a:sx n="51" d="100"/>
          <a:sy n="51" d="100"/>
        </p:scale>
        <p:origin x="-547" y="-29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Shepard" userId="25d29ca3e838b4c6" providerId="LiveId" clId="{195D2B63-CD72-4F84-8233-AB06B911774C}"/>
    <pc:docChg chg="custSel modSld">
      <pc:chgData name="Tyler Shepard" userId="25d29ca3e838b4c6" providerId="LiveId" clId="{195D2B63-CD72-4F84-8233-AB06B911774C}" dt="2026-01-09T19:25:01.202" v="43" actId="27636"/>
      <pc:docMkLst>
        <pc:docMk/>
      </pc:docMkLst>
      <pc:sldChg chg="modSp mod">
        <pc:chgData name="Tyler Shepard" userId="25d29ca3e838b4c6" providerId="LiveId" clId="{195D2B63-CD72-4F84-8233-AB06B911774C}" dt="2026-01-09T19:25:01.202" v="43" actId="27636"/>
        <pc:sldMkLst>
          <pc:docMk/>
          <pc:sldMk cId="153529547" sldId="257"/>
        </pc:sldMkLst>
        <pc:spChg chg="mod">
          <ac:chgData name="Tyler Shepard" userId="25d29ca3e838b4c6" providerId="LiveId" clId="{195D2B63-CD72-4F84-8233-AB06B911774C}" dt="2026-01-09T19:22:28.396" v="21" actId="122"/>
          <ac:spMkLst>
            <pc:docMk/>
            <pc:sldMk cId="153529547" sldId="257"/>
            <ac:spMk id="2" creationId="{1BF92A1E-F756-AC83-7A4C-A8E1F7509A22}"/>
          </ac:spMkLst>
        </pc:spChg>
        <pc:spChg chg="mod">
          <ac:chgData name="Tyler Shepard" userId="25d29ca3e838b4c6" providerId="LiveId" clId="{195D2B63-CD72-4F84-8233-AB06B911774C}" dt="2026-01-09T19:25:01.202" v="43" actId="27636"/>
          <ac:spMkLst>
            <pc:docMk/>
            <pc:sldMk cId="153529547" sldId="257"/>
            <ac:spMk id="3" creationId="{A43ECD2F-D40C-BAB0-F931-1CD9AA5C34C4}"/>
          </ac:spMkLst>
        </pc:spChg>
      </pc:sldChg>
      <pc:sldChg chg="modSp mod">
        <pc:chgData name="Tyler Shepard" userId="25d29ca3e838b4c6" providerId="LiveId" clId="{195D2B63-CD72-4F84-8233-AB06B911774C}" dt="2026-01-09T19:23:06.786" v="32" actId="20577"/>
        <pc:sldMkLst>
          <pc:docMk/>
          <pc:sldMk cId="1740331778" sldId="258"/>
        </pc:sldMkLst>
        <pc:spChg chg="mod">
          <ac:chgData name="Tyler Shepard" userId="25d29ca3e838b4c6" providerId="LiveId" clId="{195D2B63-CD72-4F84-8233-AB06B911774C}" dt="2026-01-09T19:22:59.710" v="30" actId="115"/>
          <ac:spMkLst>
            <pc:docMk/>
            <pc:sldMk cId="1740331778" sldId="258"/>
            <ac:spMk id="2" creationId="{5E22FB6E-C2D0-BE07-53B4-B27F99FADDA3}"/>
          </ac:spMkLst>
        </pc:spChg>
        <pc:spChg chg="mod">
          <ac:chgData name="Tyler Shepard" userId="25d29ca3e838b4c6" providerId="LiveId" clId="{195D2B63-CD72-4F84-8233-AB06B911774C}" dt="2026-01-09T19:23:06.786" v="32" actId="20577"/>
          <ac:spMkLst>
            <pc:docMk/>
            <pc:sldMk cId="1740331778" sldId="258"/>
            <ac:spMk id="3" creationId="{68A8A8B7-C877-E10C-2CD7-8977445F8F0A}"/>
          </ac:spMkLst>
        </pc:spChg>
      </pc:sldChg>
      <pc:sldChg chg="modSp mod">
        <pc:chgData name="Tyler Shepard" userId="25d29ca3e838b4c6" providerId="LiveId" clId="{195D2B63-CD72-4F84-8233-AB06B911774C}" dt="2026-01-09T19:23:34.881" v="36" actId="27636"/>
        <pc:sldMkLst>
          <pc:docMk/>
          <pc:sldMk cId="508325421" sldId="261"/>
        </pc:sldMkLst>
        <pc:spChg chg="mod">
          <ac:chgData name="Tyler Shepard" userId="25d29ca3e838b4c6" providerId="LiveId" clId="{195D2B63-CD72-4F84-8233-AB06B911774C}" dt="2026-01-09T19:23:25.173" v="34" actId="115"/>
          <ac:spMkLst>
            <pc:docMk/>
            <pc:sldMk cId="508325421" sldId="261"/>
            <ac:spMk id="2" creationId="{8C2EE551-93A1-CF17-EF74-F0AA28A489DE}"/>
          </ac:spMkLst>
        </pc:spChg>
        <pc:spChg chg="mod">
          <ac:chgData name="Tyler Shepard" userId="25d29ca3e838b4c6" providerId="LiveId" clId="{195D2B63-CD72-4F84-8233-AB06B911774C}" dt="2026-01-09T19:23:34.881" v="36" actId="27636"/>
          <ac:spMkLst>
            <pc:docMk/>
            <pc:sldMk cId="508325421" sldId="261"/>
            <ac:spMk id="3" creationId="{DC94D3EE-C5F2-CCD5-A628-78A9E05F2F62}"/>
          </ac:spMkLst>
        </pc:spChg>
      </pc:sldChg>
      <pc:sldChg chg="modSp mod">
        <pc:chgData name="Tyler Shepard" userId="25d29ca3e838b4c6" providerId="LiveId" clId="{195D2B63-CD72-4F84-8233-AB06B911774C}" dt="2026-01-09T19:23:51.293" v="37" actId="12"/>
        <pc:sldMkLst>
          <pc:docMk/>
          <pc:sldMk cId="2596615493" sldId="262"/>
        </pc:sldMkLst>
        <pc:spChg chg="mod">
          <ac:chgData name="Tyler Shepard" userId="25d29ca3e838b4c6" providerId="LiveId" clId="{195D2B63-CD72-4F84-8233-AB06B911774C}" dt="2026-01-09T19:23:51.293" v="37" actId="12"/>
          <ac:spMkLst>
            <pc:docMk/>
            <pc:sldMk cId="2596615493" sldId="262"/>
            <ac:spMk id="3" creationId="{3547929D-CABE-16D8-0DB2-1695D5A2AE3C}"/>
          </ac:spMkLst>
        </pc:spChg>
      </pc:sldChg>
      <pc:sldChg chg="modSp mod">
        <pc:chgData name="Tyler Shepard" userId="25d29ca3e838b4c6" providerId="LiveId" clId="{195D2B63-CD72-4F84-8233-AB06B911774C}" dt="2026-01-09T19:24:41.415" v="41" actId="27636"/>
        <pc:sldMkLst>
          <pc:docMk/>
          <pc:sldMk cId="1766533980" sldId="263"/>
        </pc:sldMkLst>
        <pc:spChg chg="mod">
          <ac:chgData name="Tyler Shepard" userId="25d29ca3e838b4c6" providerId="LiveId" clId="{195D2B63-CD72-4F84-8233-AB06B911774C}" dt="2026-01-09T19:21:52.908" v="14" actId="115"/>
          <ac:spMkLst>
            <pc:docMk/>
            <pc:sldMk cId="1766533980" sldId="263"/>
            <ac:spMk id="2" creationId="{322C8A6D-F7A6-9AA8-3F9F-BD44FF8745BD}"/>
          </ac:spMkLst>
        </pc:spChg>
        <pc:spChg chg="mod">
          <ac:chgData name="Tyler Shepard" userId="25d29ca3e838b4c6" providerId="LiveId" clId="{195D2B63-CD72-4F84-8233-AB06B911774C}" dt="2026-01-09T19:24:41.415" v="41" actId="27636"/>
          <ac:spMkLst>
            <pc:docMk/>
            <pc:sldMk cId="1766533980" sldId="263"/>
            <ac:spMk id="3" creationId="{FBBD6A7E-959E-08B3-B727-B14DD99AA5FB}"/>
          </ac:spMkLst>
        </pc:spChg>
      </pc:sldChg>
      <pc:sldChg chg="modSp mod">
        <pc:chgData name="Tyler Shepard" userId="25d29ca3e838b4c6" providerId="LiveId" clId="{195D2B63-CD72-4F84-8233-AB06B911774C}" dt="2026-01-09T19:24:31.053" v="39" actId="948"/>
        <pc:sldMkLst>
          <pc:docMk/>
          <pc:sldMk cId="624954202" sldId="264"/>
        </pc:sldMkLst>
        <pc:spChg chg="mod">
          <ac:chgData name="Tyler Shepard" userId="25d29ca3e838b4c6" providerId="LiveId" clId="{195D2B63-CD72-4F84-8233-AB06B911774C}" dt="2026-01-09T19:24:31.053" v="39" actId="948"/>
          <ac:spMkLst>
            <pc:docMk/>
            <pc:sldMk cId="624954202" sldId="264"/>
            <ac:spMk id="3" creationId="{7661D516-33D0-3B99-EA6A-2035A50D7DA3}"/>
          </ac:spMkLst>
        </pc:spChg>
      </pc:sldChg>
      <pc:sldChg chg="modSp mod">
        <pc:chgData name="Tyler Shepard" userId="25d29ca3e838b4c6" providerId="LiveId" clId="{195D2B63-CD72-4F84-8233-AB06B911774C}" dt="2026-01-09T19:24:21.806" v="38" actId="948"/>
        <pc:sldMkLst>
          <pc:docMk/>
          <pc:sldMk cId="4120057763" sldId="265"/>
        </pc:sldMkLst>
        <pc:spChg chg="mod">
          <ac:chgData name="Tyler Shepard" userId="25d29ca3e838b4c6" providerId="LiveId" clId="{195D2B63-CD72-4F84-8233-AB06B911774C}" dt="2026-01-09T19:24:21.806" v="38" actId="948"/>
          <ac:spMkLst>
            <pc:docMk/>
            <pc:sldMk cId="4120057763" sldId="265"/>
            <ac:spMk id="3" creationId="{52BD48DC-C4A1-4CE7-5020-F33147ED860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DE74-50C9-4B53-83B8-BCBE16C94FEA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D1A9-47C8-4B10-8DCA-6E8303A20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299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DE74-50C9-4B53-83B8-BCBE16C94FEA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D1A9-47C8-4B10-8DCA-6E8303A20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6880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DE74-50C9-4B53-83B8-BCBE16C94FEA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D1A9-47C8-4B10-8DCA-6E8303A20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2001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DE74-50C9-4B53-83B8-BCBE16C94FEA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D1A9-47C8-4B10-8DCA-6E8303A20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380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DE74-50C9-4B53-83B8-BCBE16C94FEA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D1A9-47C8-4B10-8DCA-6E8303A20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8776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DE74-50C9-4B53-83B8-BCBE16C94FEA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D1A9-47C8-4B10-8DCA-6E8303A20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029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DE74-50C9-4B53-83B8-BCBE16C94FEA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D1A9-47C8-4B10-8DCA-6E8303A20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385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DE74-50C9-4B53-83B8-BCBE16C94FEA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D1A9-47C8-4B10-8DCA-6E8303A20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44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DE74-50C9-4B53-83B8-BCBE16C94FEA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D1A9-47C8-4B10-8DCA-6E8303A20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9000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DE74-50C9-4B53-83B8-BCBE16C94FEA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D1A9-47C8-4B10-8DCA-6E8303A20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843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4DE74-50C9-4B53-83B8-BCBE16C94FEA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D1A9-47C8-4B10-8DCA-6E8303A20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2155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BAE4DE74-50C9-4B53-83B8-BCBE16C94FEA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37B1D1A9-47C8-4B10-8DCA-6E8303A20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5169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650B8A-F9C2-1B9C-B385-C0FF238072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A Disciple’s Diligence or Distractions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C620B0D-7941-2C7C-5EEA-2F3A834862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C000"/>
                </a:solidFill>
              </a:rPr>
              <a:t>Luke 12:35-48</a:t>
            </a:r>
            <a:endParaRPr lang="en-US" sz="6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0724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2C8A6D-F7A6-9AA8-3F9F-BD44FF874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>
                <a:solidFill>
                  <a:srgbClr val="FFC000"/>
                </a:solidFill>
              </a:rPr>
              <a:t>Application – Heart Check: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BBD6A7E-959E-08B3-B727-B14DD99AA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209" y="221536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7200" dirty="0"/>
              <a:t>Are you seeking God’s will?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7200" dirty="0"/>
              <a:t>Are you looking for Christ’s return above all else?</a:t>
            </a:r>
          </a:p>
        </p:txBody>
      </p:sp>
    </p:spTree>
    <p:extLst>
      <p:ext uri="{BB962C8B-B14F-4D97-AF65-F5344CB8AC3E}">
        <p14:creationId xmlns:p14="http://schemas.microsoft.com/office/powerpoint/2010/main" xmlns="" val="1766533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92F44E0-BBC6-7E69-D79C-176971789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AB8E44-3D51-6606-EA87-D5A3EB0A7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u="sng" dirty="0">
                <a:solidFill>
                  <a:srgbClr val="FFC000"/>
                </a:solidFill>
              </a:rPr>
              <a:t>Application – What distracts: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61D516-33D0-3B99-EA6A-2035A50D7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240" y="2230359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7200" dirty="0"/>
              <a:t>Selfish gain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7200" dirty="0"/>
              <a:t>Entitlement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7200" dirty="0"/>
              <a:t>Willful ignorance / pride</a:t>
            </a:r>
          </a:p>
        </p:txBody>
      </p:sp>
    </p:spTree>
    <p:extLst>
      <p:ext uri="{BB962C8B-B14F-4D97-AF65-F5344CB8AC3E}">
        <p14:creationId xmlns:p14="http://schemas.microsoft.com/office/powerpoint/2010/main" xmlns="" val="624954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5FA1F42-3EFC-31AD-A80B-0CD89FA0C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1E955B-A90F-95A8-7335-CCBEE5C88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u="sng" dirty="0">
                <a:solidFill>
                  <a:srgbClr val="FFC000"/>
                </a:solidFill>
              </a:rPr>
              <a:t>Application – God’s Will: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BD48DC-C4A1-4CE7-5020-F33147ED8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5468"/>
            <a:ext cx="10515600" cy="4351338"/>
          </a:xfrm>
        </p:spPr>
        <p:txBody>
          <a:bodyPr>
            <a:normAutofit fontScale="92500"/>
          </a:bodyPr>
          <a:lstStyle/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7200" dirty="0"/>
              <a:t>Serve for others’ benefit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7200" dirty="0"/>
              <a:t>Admit need, trust in God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7200" dirty="0"/>
              <a:t>Be teachable</a:t>
            </a:r>
          </a:p>
        </p:txBody>
      </p:sp>
    </p:spTree>
    <p:extLst>
      <p:ext uri="{BB962C8B-B14F-4D97-AF65-F5344CB8AC3E}">
        <p14:creationId xmlns:p14="http://schemas.microsoft.com/office/powerpoint/2010/main" xmlns="" val="4120057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5FA1F42-3EFC-31AD-A80B-0CD89FA0C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12005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F92A1E-F756-AC83-7A4C-A8E1F7509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>
                <a:solidFill>
                  <a:srgbClr val="FFC000"/>
                </a:solidFill>
              </a:rPr>
              <a:t>Introduction /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3ECD2F-D40C-BAB0-F931-1CD9AA5C3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121" y="2035487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800"/>
              </a:spcAft>
            </a:pPr>
            <a:r>
              <a:rPr lang="en-US" sz="6000" dirty="0"/>
              <a:t>Diligence or Distraction?</a:t>
            </a:r>
          </a:p>
          <a:p>
            <a:pPr>
              <a:spcAft>
                <a:spcPts val="1800"/>
              </a:spcAft>
            </a:pPr>
            <a:r>
              <a:rPr lang="en-US" sz="6000" dirty="0"/>
              <a:t>Preparation for the accomplished one’s return</a:t>
            </a:r>
          </a:p>
          <a:p>
            <a:pPr>
              <a:spcAft>
                <a:spcPts val="1800"/>
              </a:spcAft>
            </a:pPr>
            <a:r>
              <a:rPr lang="en-US" sz="6000" dirty="0"/>
              <a:t>Focus on words of Life or natural things?</a:t>
            </a:r>
          </a:p>
        </p:txBody>
      </p:sp>
    </p:spTree>
    <p:extLst>
      <p:ext uri="{BB962C8B-B14F-4D97-AF65-F5344CB8AC3E}">
        <p14:creationId xmlns:p14="http://schemas.microsoft.com/office/powerpoint/2010/main" xmlns="" val="153529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22FB6E-C2D0-BE07-53B4-B27F99FAD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u="sng" dirty="0">
                <a:solidFill>
                  <a:srgbClr val="FFC000"/>
                </a:solidFill>
              </a:rPr>
              <a:t>Luke 12:35—40…Two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A8A8B7-C877-E10C-2CD7-8977445F8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62" y="2506662"/>
            <a:ext cx="11677338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6600" dirty="0"/>
              <a:t>Vs. 35-38…Christ coming. Work toward being ready</a:t>
            </a:r>
            <a:r>
              <a:rPr lang="en-US" sz="66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sz="6600" dirty="0"/>
          </a:p>
          <a:p>
            <a:pPr marL="514350" indent="-514350">
              <a:buFont typeface="+mj-lt"/>
              <a:buAutoNum type="arabicPeriod"/>
            </a:pPr>
            <a:r>
              <a:rPr lang="en-US" sz="6600" dirty="0"/>
              <a:t>Vs. 39-40…Uncertainty of the timing. Be vigilant.</a:t>
            </a:r>
          </a:p>
        </p:txBody>
      </p:sp>
    </p:spTree>
    <p:extLst>
      <p:ext uri="{BB962C8B-B14F-4D97-AF65-F5344CB8AC3E}">
        <p14:creationId xmlns:p14="http://schemas.microsoft.com/office/powerpoint/2010/main" xmlns="" val="1740331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F809C15-6A32-56C7-FD12-4AC302D45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6FF99A-11EA-7154-92A6-600610629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u="sng" dirty="0">
                <a:solidFill>
                  <a:srgbClr val="FFC000"/>
                </a:solidFill>
              </a:rPr>
              <a:t>Luke </a:t>
            </a:r>
            <a:r>
              <a:rPr lang="en-US" sz="6000" u="sng" dirty="0" smtClean="0">
                <a:solidFill>
                  <a:srgbClr val="FFC000"/>
                </a:solidFill>
              </a:rPr>
              <a:t>12:35 - 40…</a:t>
            </a:r>
            <a:br>
              <a:rPr lang="en-US" sz="6000" u="sng" dirty="0" smtClean="0">
                <a:solidFill>
                  <a:srgbClr val="FFC000"/>
                </a:solidFill>
              </a:rPr>
            </a:br>
            <a:r>
              <a:rPr lang="en-US" sz="6000" u="sng" dirty="0" smtClean="0">
                <a:solidFill>
                  <a:srgbClr val="FFC000"/>
                </a:solidFill>
              </a:rPr>
              <a:t>Two </a:t>
            </a:r>
            <a:r>
              <a:rPr lang="en-US" sz="6000" u="sng" dirty="0">
                <a:solidFill>
                  <a:srgbClr val="FFC000"/>
                </a:solidFill>
              </a:rPr>
              <a:t>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A426EC-94DF-7C6C-DA22-F5CDE716B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181" y="2275330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6600" dirty="0"/>
              <a:t> Sole focus should be Christ’s return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600" dirty="0"/>
              <a:t> Keep out anything that distracts</a:t>
            </a:r>
          </a:p>
        </p:txBody>
      </p:sp>
    </p:spTree>
    <p:extLst>
      <p:ext uri="{BB962C8B-B14F-4D97-AF65-F5344CB8AC3E}">
        <p14:creationId xmlns:p14="http://schemas.microsoft.com/office/powerpoint/2010/main" xmlns="" val="4209018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CD55A8-4D1B-3EC7-E424-9A1EF2F80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985AF4-BFB9-912E-AE7E-C58C43F09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220" y="2245349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8800" dirty="0"/>
              <a:t>Diligently prepare for Christ’s return, guarding against distractions</a:t>
            </a:r>
          </a:p>
        </p:txBody>
      </p:sp>
    </p:spTree>
    <p:extLst>
      <p:ext uri="{BB962C8B-B14F-4D97-AF65-F5344CB8AC3E}">
        <p14:creationId xmlns:p14="http://schemas.microsoft.com/office/powerpoint/2010/main" xmlns="" val="1112651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2EE551-93A1-CF17-EF74-F0AA28A48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solidFill>
                  <a:srgbClr val="FFC000"/>
                </a:solidFill>
              </a:rPr>
              <a:t>Luke 12:41-48…Aspects of being ready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94D3EE-C5F2-CCD5-A628-78A9E05F2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210" y="2683239"/>
            <a:ext cx="10515600" cy="2128604"/>
          </a:xfrm>
        </p:spPr>
        <p:txBody>
          <a:bodyPr>
            <a:noAutofit/>
          </a:bodyPr>
          <a:lstStyle/>
          <a:p>
            <a:pPr>
              <a:spcAft>
                <a:spcPts val="1800"/>
              </a:spcAft>
            </a:pPr>
            <a:r>
              <a:rPr lang="en-US" sz="6000" i="1" u="sng" dirty="0"/>
              <a:t>Vs. 41-44</a:t>
            </a:r>
            <a:r>
              <a:rPr lang="en-US" sz="6000" dirty="0"/>
              <a:t>: The one seeking to serve for others’ benefit is </a:t>
            </a:r>
            <a:r>
              <a:rPr lang="en-US" sz="6000" dirty="0" smtClean="0"/>
              <a:t>rewarded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508325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2EE551-93A1-CF17-EF74-F0AA28A48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solidFill>
                  <a:srgbClr val="FFC000"/>
                </a:solidFill>
              </a:rPr>
              <a:t>Luke 12:41-48…Aspects of being ready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94D3EE-C5F2-CCD5-A628-78A9E05F2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210" y="2758189"/>
            <a:ext cx="10515600" cy="3598655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5400" i="1" u="sng" dirty="0" smtClean="0"/>
              <a:t>Vs</a:t>
            </a:r>
            <a:r>
              <a:rPr lang="en-US" sz="5400" i="1" u="sng" dirty="0"/>
              <a:t>. 45-46</a:t>
            </a:r>
            <a:r>
              <a:rPr lang="en-US" sz="5400" dirty="0"/>
              <a:t>: The one serving for selfish gain  or with entitlement will suffer </a:t>
            </a:r>
            <a:r>
              <a:rPr lang="en-US" sz="5400" dirty="0" smtClean="0"/>
              <a:t>punishment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508325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2EE551-93A1-CF17-EF74-F0AA28A48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solidFill>
                  <a:srgbClr val="FFC000"/>
                </a:solidFill>
              </a:rPr>
              <a:t>Luke 12:41-48…Aspects of being ready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94D3EE-C5F2-CCD5-A628-78A9E05F2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210" y="2623279"/>
            <a:ext cx="10515600" cy="3733566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5400" i="1" u="sng" dirty="0" smtClean="0"/>
              <a:t>Vs</a:t>
            </a:r>
            <a:r>
              <a:rPr lang="en-US" sz="5400" i="1" u="sng" dirty="0"/>
              <a:t>. 47-48</a:t>
            </a:r>
            <a:r>
              <a:rPr lang="en-US" sz="5400" dirty="0"/>
              <a:t>: All are responsible for what they know, but ignorance will not be an excuse</a:t>
            </a:r>
          </a:p>
        </p:txBody>
      </p:sp>
    </p:spTree>
    <p:extLst>
      <p:ext uri="{BB962C8B-B14F-4D97-AF65-F5344CB8AC3E}">
        <p14:creationId xmlns:p14="http://schemas.microsoft.com/office/powerpoint/2010/main" xmlns="" val="508325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D43380-FAAB-8110-42FC-0B7673AC6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MAIN IDEA, restated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47929D-CABE-16D8-0DB2-1695D5A2A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5389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It is God’s will that we would diligently prepare for Christ’s return and guard against distraction</a:t>
            </a:r>
          </a:p>
        </p:txBody>
      </p:sp>
    </p:spTree>
    <p:extLst>
      <p:ext uri="{BB962C8B-B14F-4D97-AF65-F5344CB8AC3E}">
        <p14:creationId xmlns:p14="http://schemas.microsoft.com/office/powerpoint/2010/main" xmlns="" val="2596615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217</Words>
  <Application>Microsoft Office PowerPoint</Application>
  <PresentationFormat>Custom</PresentationFormat>
  <Paragraphs>34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 Disciple’s Diligence or Distractions</vt:lpstr>
      <vt:lpstr>Introduction / Context</vt:lpstr>
      <vt:lpstr>Luke 12:35—40…Two Elements</vt:lpstr>
      <vt:lpstr>Luke 12:35 - 40… Two Implications</vt:lpstr>
      <vt:lpstr>MAIN IDEA</vt:lpstr>
      <vt:lpstr>Luke 12:41-48…Aspects of being ready</vt:lpstr>
      <vt:lpstr>Luke 12:41-48…Aspects of being ready</vt:lpstr>
      <vt:lpstr>Luke 12:41-48…Aspects of being ready</vt:lpstr>
      <vt:lpstr>MAIN IDEA, restated</vt:lpstr>
      <vt:lpstr>Application – Heart Check:</vt:lpstr>
      <vt:lpstr>Application – What distracts:</vt:lpstr>
      <vt:lpstr>Application – God’s Will: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Disciple’s Diligence or Distractions</dc:title>
  <dc:creator>Tyler Shepard</dc:creator>
  <cp:lastModifiedBy>Max Bell</cp:lastModifiedBy>
  <cp:revision>3</cp:revision>
  <dcterms:created xsi:type="dcterms:W3CDTF">2026-01-09T19:08:04Z</dcterms:created>
  <dcterms:modified xsi:type="dcterms:W3CDTF">2026-01-10T02:18:06Z</dcterms:modified>
</cp:coreProperties>
</file>