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51" d="100"/>
          <a:sy n="51" d="100"/>
        </p:scale>
        <p:origin x="-965" y="-5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yler Shepard" userId="25d29ca3e838b4c6" providerId="LiveId" clId="{195D2B63-CD72-4F84-8233-AB06B911774C}"/>
    <pc:docChg chg="undo custSel addSld modSld">
      <pc:chgData name="Tyler Shepard" userId="25d29ca3e838b4c6" providerId="LiveId" clId="{195D2B63-CD72-4F84-8233-AB06B911774C}" dt="2026-02-13T16:34:42.623" v="719" actId="27636"/>
      <pc:docMkLst>
        <pc:docMk/>
      </pc:docMkLst>
      <pc:sldChg chg="modSp mod">
        <pc:chgData name="Tyler Shepard" userId="25d29ca3e838b4c6" providerId="LiveId" clId="{195D2B63-CD72-4F84-8233-AB06B911774C}" dt="2026-02-13T16:32:44.250" v="619" actId="27636"/>
        <pc:sldMkLst>
          <pc:docMk/>
          <pc:sldMk cId="2186957858" sldId="256"/>
        </pc:sldMkLst>
        <pc:spChg chg="mod">
          <ac:chgData name="Tyler Shepard" userId="25d29ca3e838b4c6" providerId="LiveId" clId="{195D2B63-CD72-4F84-8233-AB06B911774C}" dt="2026-02-13T16:32:44.250" v="619" actId="27636"/>
          <ac:spMkLst>
            <pc:docMk/>
            <pc:sldMk cId="2186957858" sldId="256"/>
            <ac:spMk id="3" creationId="{64395187-6357-3A71-816D-23D00727DBB6}"/>
          </ac:spMkLst>
        </pc:spChg>
      </pc:sldChg>
      <pc:sldChg chg="modSp new mod">
        <pc:chgData name="Tyler Shepard" userId="25d29ca3e838b4c6" providerId="LiveId" clId="{195D2B63-CD72-4F84-8233-AB06B911774C}" dt="2026-02-13T16:33:28.286" v="660" actId="115"/>
        <pc:sldMkLst>
          <pc:docMk/>
          <pc:sldMk cId="3641039112" sldId="257"/>
        </pc:sldMkLst>
        <pc:spChg chg="mod">
          <ac:chgData name="Tyler Shepard" userId="25d29ca3e838b4c6" providerId="LiveId" clId="{195D2B63-CD72-4F84-8233-AB06B911774C}" dt="2026-02-13T16:33:28.286" v="660" actId="115"/>
          <ac:spMkLst>
            <pc:docMk/>
            <pc:sldMk cId="3641039112" sldId="257"/>
            <ac:spMk id="2" creationId="{8B47FAC7-7053-BD86-FF3A-C3D70C22365E}"/>
          </ac:spMkLst>
        </pc:spChg>
        <pc:spChg chg="mod">
          <ac:chgData name="Tyler Shepard" userId="25d29ca3e838b4c6" providerId="LiveId" clId="{195D2B63-CD72-4F84-8233-AB06B911774C}" dt="2026-02-13T16:33:05.350" v="638" actId="27636"/>
          <ac:spMkLst>
            <pc:docMk/>
            <pc:sldMk cId="3641039112" sldId="257"/>
            <ac:spMk id="3" creationId="{65FA74B5-0D85-4AB9-34DD-851CB1F9224B}"/>
          </ac:spMkLst>
        </pc:spChg>
      </pc:sldChg>
      <pc:sldChg chg="modSp new mod">
        <pc:chgData name="Tyler Shepard" userId="25d29ca3e838b4c6" providerId="LiveId" clId="{195D2B63-CD72-4F84-8233-AB06B911774C}" dt="2026-02-13T16:33:24.505" v="659" actId="115"/>
        <pc:sldMkLst>
          <pc:docMk/>
          <pc:sldMk cId="1413065792" sldId="258"/>
        </pc:sldMkLst>
        <pc:spChg chg="mod">
          <ac:chgData name="Tyler Shepard" userId="25d29ca3e838b4c6" providerId="LiveId" clId="{195D2B63-CD72-4F84-8233-AB06B911774C}" dt="2026-02-13T16:33:24.505" v="659" actId="115"/>
          <ac:spMkLst>
            <pc:docMk/>
            <pc:sldMk cId="1413065792" sldId="258"/>
            <ac:spMk id="2" creationId="{23DE2F2B-0404-1B51-566F-EC485DFFF4EF}"/>
          </ac:spMkLst>
        </pc:spChg>
        <pc:spChg chg="mod">
          <ac:chgData name="Tyler Shepard" userId="25d29ca3e838b4c6" providerId="LiveId" clId="{195D2B63-CD72-4F84-8233-AB06B911774C}" dt="2026-02-13T16:33:17.582" v="650" actId="27636"/>
          <ac:spMkLst>
            <pc:docMk/>
            <pc:sldMk cId="1413065792" sldId="258"/>
            <ac:spMk id="3" creationId="{962E8C1D-8F90-2988-1FAD-1A8FE092F2AF}"/>
          </ac:spMkLst>
        </pc:spChg>
      </pc:sldChg>
      <pc:sldChg chg="modSp new mod">
        <pc:chgData name="Tyler Shepard" userId="25d29ca3e838b4c6" providerId="LiveId" clId="{195D2B63-CD72-4F84-8233-AB06B911774C}" dt="2026-02-13T16:33:47.311" v="681" actId="27636"/>
        <pc:sldMkLst>
          <pc:docMk/>
          <pc:sldMk cId="4164992054" sldId="259"/>
        </pc:sldMkLst>
        <pc:spChg chg="mod">
          <ac:chgData name="Tyler Shepard" userId="25d29ca3e838b4c6" providerId="LiveId" clId="{195D2B63-CD72-4F84-8233-AB06B911774C}" dt="2026-02-13T16:33:37.496" v="668" actId="403"/>
          <ac:spMkLst>
            <pc:docMk/>
            <pc:sldMk cId="4164992054" sldId="259"/>
            <ac:spMk id="2" creationId="{68D2849C-ED76-7321-2DF3-0F22279FA5DD}"/>
          </ac:spMkLst>
        </pc:spChg>
        <pc:spChg chg="mod">
          <ac:chgData name="Tyler Shepard" userId="25d29ca3e838b4c6" providerId="LiveId" clId="{195D2B63-CD72-4F84-8233-AB06B911774C}" dt="2026-02-13T16:33:47.311" v="681" actId="27636"/>
          <ac:spMkLst>
            <pc:docMk/>
            <pc:sldMk cId="4164992054" sldId="259"/>
            <ac:spMk id="3" creationId="{6C100A70-5ABD-A2DF-5EB1-2879AEC187C2}"/>
          </ac:spMkLst>
        </pc:spChg>
      </pc:sldChg>
      <pc:sldChg chg="modSp new mod">
        <pc:chgData name="Tyler Shepard" userId="25d29ca3e838b4c6" providerId="LiveId" clId="{195D2B63-CD72-4F84-8233-AB06B911774C}" dt="2026-02-13T16:34:11.977" v="702" actId="115"/>
        <pc:sldMkLst>
          <pc:docMk/>
          <pc:sldMk cId="3720309283" sldId="260"/>
        </pc:sldMkLst>
        <pc:spChg chg="mod">
          <ac:chgData name="Tyler Shepard" userId="25d29ca3e838b4c6" providerId="LiveId" clId="{195D2B63-CD72-4F84-8233-AB06B911774C}" dt="2026-02-13T16:34:11.977" v="702" actId="115"/>
          <ac:spMkLst>
            <pc:docMk/>
            <pc:sldMk cId="3720309283" sldId="260"/>
            <ac:spMk id="2" creationId="{557D37BA-C533-2530-77CF-3204942DF90C}"/>
          </ac:spMkLst>
        </pc:spChg>
        <pc:spChg chg="mod">
          <ac:chgData name="Tyler Shepard" userId="25d29ca3e838b4c6" providerId="LiveId" clId="{195D2B63-CD72-4F84-8233-AB06B911774C}" dt="2026-02-13T16:34:07.447" v="701" actId="122"/>
          <ac:spMkLst>
            <pc:docMk/>
            <pc:sldMk cId="3720309283" sldId="260"/>
            <ac:spMk id="3" creationId="{A376669C-2528-29CA-4F13-CF33E3F471AA}"/>
          </ac:spMkLst>
        </pc:spChg>
      </pc:sldChg>
      <pc:sldChg chg="modSp new mod">
        <pc:chgData name="Tyler Shepard" userId="25d29ca3e838b4c6" providerId="LiveId" clId="{195D2B63-CD72-4F84-8233-AB06B911774C}" dt="2026-02-13T16:34:42.623" v="719" actId="27636"/>
        <pc:sldMkLst>
          <pc:docMk/>
          <pc:sldMk cId="3624815850" sldId="261"/>
        </pc:sldMkLst>
        <pc:spChg chg="mod">
          <ac:chgData name="Tyler Shepard" userId="25d29ca3e838b4c6" providerId="LiveId" clId="{195D2B63-CD72-4F84-8233-AB06B911774C}" dt="2026-02-13T16:34:19.765" v="709" actId="115"/>
          <ac:spMkLst>
            <pc:docMk/>
            <pc:sldMk cId="3624815850" sldId="261"/>
            <ac:spMk id="2" creationId="{AC840929-C843-AE8C-B3E2-638381841D40}"/>
          </ac:spMkLst>
        </pc:spChg>
        <pc:spChg chg="mod">
          <ac:chgData name="Tyler Shepard" userId="25d29ca3e838b4c6" providerId="LiveId" clId="{195D2B63-CD72-4F84-8233-AB06B911774C}" dt="2026-02-13T16:34:42.623" v="719" actId="27636"/>
          <ac:spMkLst>
            <pc:docMk/>
            <pc:sldMk cId="3624815850" sldId="261"/>
            <ac:spMk id="3" creationId="{3651A3E9-460F-867A-856C-C37A950AD49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4931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8659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3308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978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5530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615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03358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7926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7871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7790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1585D-13B9-439A-A952-EF1058EE9F1D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545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9A71585D-13B9-439A-A952-EF1058EE9F1D}" type="datetimeFigureOut">
              <a:rPr lang="en-US" smtClean="0"/>
              <a:pPr/>
              <a:t>2/14/2026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828B4E0D-AE2F-4069-9DB3-D4C121200F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49091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6E38EE5-1751-23B0-DC78-C894EC06FF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8800" dirty="0">
                <a:solidFill>
                  <a:srgbClr val="FFC000"/>
                </a:solidFill>
              </a:rPr>
              <a:t>Resting in the Service of Christ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4395187-6357-3A71-816D-23D00727DB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sz="4000" dirty="0"/>
          </a:p>
          <a:p>
            <a:endParaRPr lang="en-US" sz="4000" dirty="0"/>
          </a:p>
          <a:p>
            <a:r>
              <a:rPr lang="en-US" sz="7100" dirty="0">
                <a:solidFill>
                  <a:srgbClr val="FFC000"/>
                </a:solidFill>
              </a:rPr>
              <a:t>Luke 13:31—14:14</a:t>
            </a:r>
          </a:p>
        </p:txBody>
      </p:sp>
    </p:spTree>
    <p:extLst>
      <p:ext uri="{BB962C8B-B14F-4D97-AF65-F5344CB8AC3E}">
        <p14:creationId xmlns:p14="http://schemas.microsoft.com/office/powerpoint/2010/main" xmlns="" val="2186957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47FAC7-7053-BD86-FF3A-C3D70C22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u="sng" dirty="0">
                <a:solidFill>
                  <a:srgbClr val="FFC000"/>
                </a:solidFill>
              </a:rPr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5FA74B5-0D85-4AB9-34DD-851CB1F92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85389"/>
            <a:ext cx="121920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6000" dirty="0"/>
              <a:t>The Lord’s opportunities for us—serving through us.</a:t>
            </a:r>
          </a:p>
          <a:p>
            <a:endParaRPr lang="en-US" sz="6000" dirty="0"/>
          </a:p>
          <a:p>
            <a:r>
              <a:rPr lang="en-US" sz="6000" dirty="0"/>
              <a:t>REVIEW: Jesus is close to those who recognize their insignificance and admit their spiritual need.</a:t>
            </a:r>
          </a:p>
        </p:txBody>
      </p:sp>
    </p:spTree>
    <p:extLst>
      <p:ext uri="{BB962C8B-B14F-4D97-AF65-F5344CB8AC3E}">
        <p14:creationId xmlns:p14="http://schemas.microsoft.com/office/powerpoint/2010/main" xmlns="" val="36410391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3DE2F2B-0404-1B51-566F-EC485DFFF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u="sng" dirty="0">
                <a:solidFill>
                  <a:srgbClr val="FFC000"/>
                </a:solidFill>
              </a:rPr>
              <a:t>Luke 13:31-35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62E8C1D-8F90-2988-1FAD-1A8FE092F2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180" y="2035487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8800" dirty="0"/>
              <a:t>Jesus would provide: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8000" dirty="0"/>
              <a:t>Protection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8000" dirty="0"/>
              <a:t>Provision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8000" dirty="0"/>
              <a:t>Purpose</a:t>
            </a:r>
          </a:p>
        </p:txBody>
      </p:sp>
    </p:spTree>
    <p:extLst>
      <p:ext uri="{BB962C8B-B14F-4D97-AF65-F5344CB8AC3E}">
        <p14:creationId xmlns:p14="http://schemas.microsoft.com/office/powerpoint/2010/main" xmlns="" val="1413065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D2849C-ED76-7321-2DF3-0F22279FA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u="sng" dirty="0">
                <a:solidFill>
                  <a:srgbClr val="FFC000"/>
                </a:solidFill>
              </a:rPr>
              <a:t>Luke 14:1-14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C100A70-5ABD-A2DF-5EB1-2879AEC187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Jesus served only for others gain.</a:t>
            </a:r>
          </a:p>
          <a:p>
            <a:r>
              <a:rPr lang="en-US" sz="8800" dirty="0"/>
              <a:t>Philippians 2:8-11</a:t>
            </a:r>
          </a:p>
        </p:txBody>
      </p:sp>
    </p:spTree>
    <p:extLst>
      <p:ext uri="{BB962C8B-B14F-4D97-AF65-F5344CB8AC3E}">
        <p14:creationId xmlns:p14="http://schemas.microsoft.com/office/powerpoint/2010/main" xmlns="" val="4164992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7D37BA-C533-2530-77CF-3204942DF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u="sng" dirty="0">
                <a:solidFill>
                  <a:srgbClr val="FFC000"/>
                </a:solidFill>
              </a:rPr>
              <a:t>MAIN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376669C-2528-29CA-4F13-CF33E3F47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dirty="0"/>
              <a:t>True rest is found when self-service is abandoned.</a:t>
            </a:r>
          </a:p>
        </p:txBody>
      </p:sp>
    </p:spTree>
    <p:extLst>
      <p:ext uri="{BB962C8B-B14F-4D97-AF65-F5344CB8AC3E}">
        <p14:creationId xmlns:p14="http://schemas.microsoft.com/office/powerpoint/2010/main" xmlns="" val="3720309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840929-C843-AE8C-B3E2-638381841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u="sng" dirty="0">
                <a:solidFill>
                  <a:srgbClr val="FFC000"/>
                </a:solidFill>
              </a:rPr>
              <a:t>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51A3E9-460F-867A-856C-C37A950AD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43790"/>
            <a:ext cx="12192000" cy="527099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5400" dirty="0"/>
              <a:t>Protection: No longer under God’s wrath.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5400" dirty="0"/>
              <a:t>Provision: New life, gift of the Holy Spirit.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5400" dirty="0"/>
              <a:t>Purpose: New mission as disciples.</a:t>
            </a:r>
          </a:p>
          <a:p>
            <a:pPr marL="514350" indent="-514350">
              <a:buFont typeface="+mj-lt"/>
              <a:buAutoNum type="arabicPeriod"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3624815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840929-C843-AE8C-B3E2-638381841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u="sng" dirty="0">
                <a:solidFill>
                  <a:srgbClr val="FFC000"/>
                </a:solidFill>
              </a:rPr>
              <a:t>Application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51A3E9-460F-867A-856C-C37A950AD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220" y="2145442"/>
            <a:ext cx="10515600" cy="338592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sz="4800" dirty="0"/>
          </a:p>
          <a:p>
            <a:pPr marL="0" indent="0" algn="ctr">
              <a:buNone/>
            </a:pPr>
            <a:r>
              <a:rPr lang="en-US" sz="7200" dirty="0"/>
              <a:t>Trust in Jesus in these ways, find true rest.</a:t>
            </a:r>
          </a:p>
        </p:txBody>
      </p:sp>
    </p:spTree>
    <p:extLst>
      <p:ext uri="{BB962C8B-B14F-4D97-AF65-F5344CB8AC3E}">
        <p14:creationId xmlns:p14="http://schemas.microsoft.com/office/powerpoint/2010/main" xmlns="" val="3624815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624815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104</Words>
  <Application>Microsoft Office PowerPoint</Application>
  <PresentationFormat>Custom</PresentationFormat>
  <Paragraphs>25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Resting in the Service of Christ</vt:lpstr>
      <vt:lpstr>Introduction</vt:lpstr>
      <vt:lpstr>Luke 13:31-35</vt:lpstr>
      <vt:lpstr>Luke 14:1-14</vt:lpstr>
      <vt:lpstr>MAIN IDEA</vt:lpstr>
      <vt:lpstr>Application</vt:lpstr>
      <vt:lpstr>Application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Resting in the Service of Christ</dc:title>
  <dc:creator>Tyler Shepard</dc:creator>
  <cp:lastModifiedBy>Max Bell</cp:lastModifiedBy>
  <cp:revision>2</cp:revision>
  <dcterms:created xsi:type="dcterms:W3CDTF">2026-02-13T16:10:56Z</dcterms:created>
  <dcterms:modified xsi:type="dcterms:W3CDTF">2026-02-14T16:34:17Z</dcterms:modified>
</cp:coreProperties>
</file>