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C36D6E-463F-460D-BE1B-31399C3ACFFA}" v="6" dt="2025-12-31T13:57:22.2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>
        <p:scale>
          <a:sx n="80" d="100"/>
          <a:sy n="80" d="100"/>
        </p:scale>
        <p:origin x="-274" y="-16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custSel addSld delSld modSld">
      <pc:chgData name="Tyler Shepard" userId="25d29ca3e838b4c6" providerId="LiveId" clId="{195D2B63-CD72-4F84-8233-AB06B911774C}" dt="2025-12-31T13:59:01.264" v="1661" actId="27636"/>
      <pc:docMkLst>
        <pc:docMk/>
      </pc:docMkLst>
      <pc:sldChg chg="modSp mod">
        <pc:chgData name="Tyler Shepard" userId="25d29ca3e838b4c6" providerId="LiveId" clId="{195D2B63-CD72-4F84-8233-AB06B911774C}" dt="2025-12-31T13:28:00.041" v="158" actId="403"/>
        <pc:sldMkLst>
          <pc:docMk/>
          <pc:sldMk cId="3866138226" sldId="258"/>
        </pc:sldMkLst>
        <pc:spChg chg="mod">
          <ac:chgData name="Tyler Shepard" userId="25d29ca3e838b4c6" providerId="LiveId" clId="{195D2B63-CD72-4F84-8233-AB06B911774C}" dt="2025-12-31T13:28:00.041" v="158" actId="403"/>
          <ac:spMkLst>
            <pc:docMk/>
            <pc:sldMk cId="3866138226" sldId="258"/>
            <ac:spMk id="3" creationId="{642B9397-A45E-7C9D-121B-D1F683923C0C}"/>
          </ac:spMkLst>
        </pc:spChg>
      </pc:sldChg>
      <pc:sldChg chg="modSp new mod">
        <pc:chgData name="Tyler Shepard" userId="25d29ca3e838b4c6" providerId="LiveId" clId="{195D2B63-CD72-4F84-8233-AB06B911774C}" dt="2025-12-31T13:30:23.515" v="330" actId="403"/>
        <pc:sldMkLst>
          <pc:docMk/>
          <pc:sldMk cId="2700721058" sldId="259"/>
        </pc:sldMkLst>
        <pc:spChg chg="mod">
          <ac:chgData name="Tyler Shepard" userId="25d29ca3e838b4c6" providerId="LiveId" clId="{195D2B63-CD72-4F84-8233-AB06B911774C}" dt="2025-12-31T13:28:28.633" v="184" actId="20577"/>
          <ac:spMkLst>
            <pc:docMk/>
            <pc:sldMk cId="2700721058" sldId="259"/>
            <ac:spMk id="2" creationId="{DDC9FDCB-9BBC-FE58-E69E-6D23315F6388}"/>
          </ac:spMkLst>
        </pc:spChg>
        <pc:spChg chg="mod">
          <ac:chgData name="Tyler Shepard" userId="25d29ca3e838b4c6" providerId="LiveId" clId="{195D2B63-CD72-4F84-8233-AB06B911774C}" dt="2025-12-31T13:30:23.515" v="330" actId="403"/>
          <ac:spMkLst>
            <pc:docMk/>
            <pc:sldMk cId="2700721058" sldId="259"/>
            <ac:spMk id="3" creationId="{9CC5E6D0-D840-216F-7E15-E79F67CD39C2}"/>
          </ac:spMkLst>
        </pc:spChg>
      </pc:sldChg>
      <pc:sldChg chg="modSp new mod">
        <pc:chgData name="Tyler Shepard" userId="25d29ca3e838b4c6" providerId="LiveId" clId="{195D2B63-CD72-4F84-8233-AB06B911774C}" dt="2025-12-31T13:31:40.170" v="398" actId="404"/>
        <pc:sldMkLst>
          <pc:docMk/>
          <pc:sldMk cId="3019937427" sldId="260"/>
        </pc:sldMkLst>
        <pc:spChg chg="mod">
          <ac:chgData name="Tyler Shepard" userId="25d29ca3e838b4c6" providerId="LiveId" clId="{195D2B63-CD72-4F84-8233-AB06B911774C}" dt="2025-12-31T13:30:42.576" v="340" actId="20577"/>
          <ac:spMkLst>
            <pc:docMk/>
            <pc:sldMk cId="3019937427" sldId="260"/>
            <ac:spMk id="2" creationId="{D68C7373-1204-471B-B6DE-211C0282C3D4}"/>
          </ac:spMkLst>
        </pc:spChg>
        <pc:spChg chg="mod">
          <ac:chgData name="Tyler Shepard" userId="25d29ca3e838b4c6" providerId="LiveId" clId="{195D2B63-CD72-4F84-8233-AB06B911774C}" dt="2025-12-31T13:31:40.170" v="398" actId="404"/>
          <ac:spMkLst>
            <pc:docMk/>
            <pc:sldMk cId="3019937427" sldId="260"/>
            <ac:spMk id="3" creationId="{1ED1B59E-B81C-7667-3533-3CD937EE98B8}"/>
          </ac:spMkLst>
        </pc:spChg>
      </pc:sldChg>
      <pc:sldChg chg="modSp new mod">
        <pc:chgData name="Tyler Shepard" userId="25d29ca3e838b4c6" providerId="LiveId" clId="{195D2B63-CD72-4F84-8233-AB06B911774C}" dt="2025-12-31T13:33:33.636" v="600" actId="403"/>
        <pc:sldMkLst>
          <pc:docMk/>
          <pc:sldMk cId="526407882" sldId="261"/>
        </pc:sldMkLst>
        <pc:spChg chg="mod">
          <ac:chgData name="Tyler Shepard" userId="25d29ca3e838b4c6" providerId="LiveId" clId="{195D2B63-CD72-4F84-8233-AB06B911774C}" dt="2025-12-31T13:31:54.858" v="407" actId="20577"/>
          <ac:spMkLst>
            <pc:docMk/>
            <pc:sldMk cId="526407882" sldId="261"/>
            <ac:spMk id="2" creationId="{3415EDF0-A86D-1C81-12C7-E627AD784D4C}"/>
          </ac:spMkLst>
        </pc:spChg>
        <pc:spChg chg="mod">
          <ac:chgData name="Tyler Shepard" userId="25d29ca3e838b4c6" providerId="LiveId" clId="{195D2B63-CD72-4F84-8233-AB06B911774C}" dt="2025-12-31T13:33:33.636" v="600" actId="403"/>
          <ac:spMkLst>
            <pc:docMk/>
            <pc:sldMk cId="526407882" sldId="261"/>
            <ac:spMk id="3" creationId="{70BDA92A-3B54-DCCC-9427-002BD4A13DF2}"/>
          </ac:spMkLst>
        </pc:spChg>
      </pc:sldChg>
      <pc:sldChg chg="modSp new mod">
        <pc:chgData name="Tyler Shepard" userId="25d29ca3e838b4c6" providerId="LiveId" clId="{195D2B63-CD72-4F84-8233-AB06B911774C}" dt="2025-12-31T13:35:24.085" v="727" actId="404"/>
        <pc:sldMkLst>
          <pc:docMk/>
          <pc:sldMk cId="3442350071" sldId="262"/>
        </pc:sldMkLst>
        <pc:spChg chg="mod">
          <ac:chgData name="Tyler Shepard" userId="25d29ca3e838b4c6" providerId="LiveId" clId="{195D2B63-CD72-4F84-8233-AB06B911774C}" dt="2025-12-31T13:33:51.398" v="609" actId="20577"/>
          <ac:spMkLst>
            <pc:docMk/>
            <pc:sldMk cId="3442350071" sldId="262"/>
            <ac:spMk id="2" creationId="{3CBF0A38-7D67-D6C4-7CE6-D92525EDB395}"/>
          </ac:spMkLst>
        </pc:spChg>
        <pc:spChg chg="mod">
          <ac:chgData name="Tyler Shepard" userId="25d29ca3e838b4c6" providerId="LiveId" clId="{195D2B63-CD72-4F84-8233-AB06B911774C}" dt="2025-12-31T13:35:24.085" v="727" actId="404"/>
          <ac:spMkLst>
            <pc:docMk/>
            <pc:sldMk cId="3442350071" sldId="262"/>
            <ac:spMk id="3" creationId="{75EC429B-E825-60CB-08DC-EDDF002C9D87}"/>
          </ac:spMkLst>
        </pc:spChg>
      </pc:sldChg>
      <pc:sldChg chg="modSp new mod">
        <pc:chgData name="Tyler Shepard" userId="25d29ca3e838b4c6" providerId="LiveId" clId="{195D2B63-CD72-4F84-8233-AB06B911774C}" dt="2025-12-31T13:38:09.914" v="877" actId="27636"/>
        <pc:sldMkLst>
          <pc:docMk/>
          <pc:sldMk cId="1775857187" sldId="263"/>
        </pc:sldMkLst>
        <pc:spChg chg="mod">
          <ac:chgData name="Tyler Shepard" userId="25d29ca3e838b4c6" providerId="LiveId" clId="{195D2B63-CD72-4F84-8233-AB06B911774C}" dt="2025-12-31T13:35:41.300" v="736" actId="20577"/>
          <ac:spMkLst>
            <pc:docMk/>
            <pc:sldMk cId="1775857187" sldId="263"/>
            <ac:spMk id="2" creationId="{08C9BE92-8A74-B96A-B614-BF6F228A3808}"/>
          </ac:spMkLst>
        </pc:spChg>
        <pc:spChg chg="mod">
          <ac:chgData name="Tyler Shepard" userId="25d29ca3e838b4c6" providerId="LiveId" clId="{195D2B63-CD72-4F84-8233-AB06B911774C}" dt="2025-12-31T13:38:09.914" v="877" actId="27636"/>
          <ac:spMkLst>
            <pc:docMk/>
            <pc:sldMk cId="1775857187" sldId="263"/>
            <ac:spMk id="3" creationId="{84A74170-1A60-86E2-B32F-195813AB83E1}"/>
          </ac:spMkLst>
        </pc:spChg>
      </pc:sldChg>
      <pc:sldChg chg="modSp new mod">
        <pc:chgData name="Tyler Shepard" userId="25d29ca3e838b4c6" providerId="LiveId" clId="{195D2B63-CD72-4F84-8233-AB06B911774C}" dt="2025-12-31T13:39:20.115" v="991" actId="403"/>
        <pc:sldMkLst>
          <pc:docMk/>
          <pc:sldMk cId="3640022556" sldId="264"/>
        </pc:sldMkLst>
        <pc:spChg chg="mod">
          <ac:chgData name="Tyler Shepard" userId="25d29ca3e838b4c6" providerId="LiveId" clId="{195D2B63-CD72-4F84-8233-AB06B911774C}" dt="2025-12-31T13:38:32.126" v="884" actId="20577"/>
          <ac:spMkLst>
            <pc:docMk/>
            <pc:sldMk cId="3640022556" sldId="264"/>
            <ac:spMk id="2" creationId="{00379DA9-282B-CC06-9752-99E276A62212}"/>
          </ac:spMkLst>
        </pc:spChg>
        <pc:spChg chg="mod">
          <ac:chgData name="Tyler Shepard" userId="25d29ca3e838b4c6" providerId="LiveId" clId="{195D2B63-CD72-4F84-8233-AB06B911774C}" dt="2025-12-31T13:39:20.115" v="991" actId="403"/>
          <ac:spMkLst>
            <pc:docMk/>
            <pc:sldMk cId="3640022556" sldId="264"/>
            <ac:spMk id="3" creationId="{FC151EE2-E223-65C4-3033-72DA20CAC0E2}"/>
          </ac:spMkLst>
        </pc:spChg>
      </pc:sldChg>
      <pc:sldChg chg="modSp new mod">
        <pc:chgData name="Tyler Shepard" userId="25d29ca3e838b4c6" providerId="LiveId" clId="{195D2B63-CD72-4F84-8233-AB06B911774C}" dt="2025-12-31T13:41:29.595" v="1185" actId="27636"/>
        <pc:sldMkLst>
          <pc:docMk/>
          <pc:sldMk cId="161552225" sldId="265"/>
        </pc:sldMkLst>
        <pc:spChg chg="mod">
          <ac:chgData name="Tyler Shepard" userId="25d29ca3e838b4c6" providerId="LiveId" clId="{195D2B63-CD72-4F84-8233-AB06B911774C}" dt="2025-12-31T13:39:34.197" v="998" actId="20577"/>
          <ac:spMkLst>
            <pc:docMk/>
            <pc:sldMk cId="161552225" sldId="265"/>
            <ac:spMk id="2" creationId="{511E9F30-9974-5F3D-5799-D31B1533DC5C}"/>
          </ac:spMkLst>
        </pc:spChg>
        <pc:spChg chg="mod">
          <ac:chgData name="Tyler Shepard" userId="25d29ca3e838b4c6" providerId="LiveId" clId="{195D2B63-CD72-4F84-8233-AB06B911774C}" dt="2025-12-31T13:41:29.595" v="1185" actId="27636"/>
          <ac:spMkLst>
            <pc:docMk/>
            <pc:sldMk cId="161552225" sldId="265"/>
            <ac:spMk id="3" creationId="{6144451C-DF6C-FB88-7B74-B96020E99F4B}"/>
          </ac:spMkLst>
        </pc:spChg>
      </pc:sldChg>
      <pc:sldChg chg="modSp new mod">
        <pc:chgData name="Tyler Shepard" userId="25d29ca3e838b4c6" providerId="LiveId" clId="{195D2B63-CD72-4F84-8233-AB06B911774C}" dt="2025-12-31T13:42:29.783" v="1298" actId="115"/>
        <pc:sldMkLst>
          <pc:docMk/>
          <pc:sldMk cId="2987092761" sldId="266"/>
        </pc:sldMkLst>
        <pc:spChg chg="mod">
          <ac:chgData name="Tyler Shepard" userId="25d29ca3e838b4c6" providerId="LiveId" clId="{195D2B63-CD72-4F84-8233-AB06B911774C}" dt="2025-12-31T13:42:29.783" v="1298" actId="115"/>
          <ac:spMkLst>
            <pc:docMk/>
            <pc:sldMk cId="2987092761" sldId="266"/>
            <ac:spMk id="2" creationId="{FA3868D6-CB32-5207-DB81-62DFDDF5A7AA}"/>
          </ac:spMkLst>
        </pc:spChg>
        <pc:spChg chg="mod">
          <ac:chgData name="Tyler Shepard" userId="25d29ca3e838b4c6" providerId="LiveId" clId="{195D2B63-CD72-4F84-8233-AB06B911774C}" dt="2025-12-31T13:42:09.217" v="1289" actId="403"/>
          <ac:spMkLst>
            <pc:docMk/>
            <pc:sldMk cId="2987092761" sldId="266"/>
            <ac:spMk id="3" creationId="{96977849-4C71-47A8-73F1-99D794B3CF36}"/>
          </ac:spMkLst>
        </pc:spChg>
      </pc:sldChg>
      <pc:sldChg chg="addSp delSp modSp new mod">
        <pc:chgData name="Tyler Shepard" userId="25d29ca3e838b4c6" providerId="LiveId" clId="{195D2B63-CD72-4F84-8233-AB06B911774C}" dt="2025-12-31T13:50:57.927" v="1351" actId="122"/>
        <pc:sldMkLst>
          <pc:docMk/>
          <pc:sldMk cId="3055776447" sldId="267"/>
        </pc:sldMkLst>
        <pc:spChg chg="mod">
          <ac:chgData name="Tyler Shepard" userId="25d29ca3e838b4c6" providerId="LiveId" clId="{195D2B63-CD72-4F84-8233-AB06B911774C}" dt="2025-12-31T13:50:57.927" v="1351" actId="122"/>
          <ac:spMkLst>
            <pc:docMk/>
            <pc:sldMk cId="3055776447" sldId="267"/>
            <ac:spMk id="2" creationId="{CA0BA2F8-023F-CE90-B944-A29921A9F13A}"/>
          </ac:spMkLst>
        </pc:spChg>
        <pc:spChg chg="del mod">
          <ac:chgData name="Tyler Shepard" userId="25d29ca3e838b4c6" providerId="LiveId" clId="{195D2B63-CD72-4F84-8233-AB06B911774C}" dt="2025-12-31T13:44:50.959" v="1335"/>
          <ac:spMkLst>
            <pc:docMk/>
            <pc:sldMk cId="3055776447" sldId="267"/>
            <ac:spMk id="3" creationId="{D5267BCD-BB16-318A-3F5B-E7EA5D7154E8}"/>
          </ac:spMkLst>
        </pc:spChg>
        <pc:spChg chg="add del mod">
          <ac:chgData name="Tyler Shepard" userId="25d29ca3e838b4c6" providerId="LiveId" clId="{195D2B63-CD72-4F84-8233-AB06B911774C}" dt="2025-12-31T13:50:05.073" v="1339" actId="22"/>
          <ac:spMkLst>
            <pc:docMk/>
            <pc:sldMk cId="3055776447" sldId="267"/>
            <ac:spMk id="4" creationId="{EE6094B8-8043-CAA0-2BDE-CAF65FEDC979}"/>
          </ac:spMkLst>
        </pc:spChg>
        <pc:spChg chg="add mod">
          <ac:chgData name="Tyler Shepard" userId="25d29ca3e838b4c6" providerId="LiveId" clId="{195D2B63-CD72-4F84-8233-AB06B911774C}" dt="2025-12-31T13:45:11.255" v="1337"/>
          <ac:spMkLst>
            <pc:docMk/>
            <pc:sldMk cId="3055776447" sldId="267"/>
            <ac:spMk id="5" creationId="{80AFA0F2-66A2-3984-89C9-776818F9A755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8" creationId="{89B43A5B-60F7-EC03-3598-D0E7D40F44E9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9" creationId="{E633CEFA-393C-7F2E-AC90-2F9F24989BEF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10" creationId="{60C8B656-B21A-75E2-C0E1-46659EBAA683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14" creationId="{4DE13205-CD4E-B980-0443-0EA4577E376C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15" creationId="{FFE43642-E861-F79E-899A-8746512EA485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17" creationId="{79BC3801-5123-3189-97B8-68632F9E7999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18" creationId="{927DB935-87ED-8F1D-8622-A1CD8430D745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20" creationId="{8DB91354-84F4-B95C-4E94-E6B08D192709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23" creationId="{62E4C660-23B8-CC1A-0B93-A54E7D841DCC}"/>
          </ac:spMkLst>
        </pc:spChg>
        <pc:spChg chg="add mod">
          <ac:chgData name="Tyler Shepard" userId="25d29ca3e838b4c6" providerId="LiveId" clId="{195D2B63-CD72-4F84-8233-AB06B911774C}" dt="2025-12-31T13:46:52.677" v="1338"/>
          <ac:spMkLst>
            <pc:docMk/>
            <pc:sldMk cId="3055776447" sldId="267"/>
            <ac:spMk id="24" creationId="{FB6170B7-41FC-1B80-1F3A-23387FC76BE6}"/>
          </ac:spMkLst>
        </pc:spChg>
        <pc:spChg chg="add del mod">
          <ac:chgData name="Tyler Shepard" userId="25d29ca3e838b4c6" providerId="LiveId" clId="{195D2B63-CD72-4F84-8233-AB06B911774C}" dt="2025-12-31T13:50:34.591" v="1345" actId="22"/>
          <ac:spMkLst>
            <pc:docMk/>
            <pc:sldMk cId="3055776447" sldId="267"/>
            <ac:spMk id="28" creationId="{EC38475B-86FF-39B4-CDEC-8596964BB327}"/>
          </ac:spMkLst>
        </pc:spChg>
        <pc:grpChg chg="del">
          <ac:chgData name="Tyler Shepard" userId="25d29ca3e838b4c6" providerId="LiveId" clId="{195D2B63-CD72-4F84-8233-AB06B911774C}" dt="2025-12-31T13:50:24.469" v="1343" actId="478"/>
          <ac:grpSpMkLst>
            <pc:docMk/>
            <pc:sldMk cId="3055776447" sldId="267"/>
            <ac:grpSpMk id="6" creationId="{39D1BFB7-DFB6-4587-F9F5-122E3FACE08B}"/>
          </ac:grpSpMkLst>
        </pc:grpChg>
        <pc:picChg chg="add del mod ord">
          <ac:chgData name="Tyler Shepard" userId="25d29ca3e838b4c6" providerId="LiveId" clId="{195D2B63-CD72-4F84-8233-AB06B911774C}" dt="2025-12-31T13:50:26.634" v="1344" actId="478"/>
          <ac:picMkLst>
            <pc:docMk/>
            <pc:sldMk cId="3055776447" sldId="267"/>
            <ac:picMk id="26" creationId="{64D19AC4-A1B2-E114-B6B8-E06475B060AE}"/>
          </ac:picMkLst>
        </pc:picChg>
        <pc:picChg chg="add mod ord">
          <ac:chgData name="Tyler Shepard" userId="25d29ca3e838b4c6" providerId="LiveId" clId="{195D2B63-CD72-4F84-8233-AB06B911774C}" dt="2025-12-31T13:50:46.338" v="1350" actId="14100"/>
          <ac:picMkLst>
            <pc:docMk/>
            <pc:sldMk cId="3055776447" sldId="267"/>
            <ac:picMk id="30" creationId="{2DA3B1FA-50B5-AC73-79BA-7E8B6E1F4B13}"/>
          </ac:picMkLst>
        </pc:picChg>
      </pc:sldChg>
      <pc:sldChg chg="modSp new mod">
        <pc:chgData name="Tyler Shepard" userId="25d29ca3e838b4c6" providerId="LiveId" clId="{195D2B63-CD72-4F84-8233-AB06B911774C}" dt="2025-12-31T13:56:14.970" v="1553" actId="115"/>
        <pc:sldMkLst>
          <pc:docMk/>
          <pc:sldMk cId="598144734" sldId="268"/>
        </pc:sldMkLst>
        <pc:spChg chg="mod">
          <ac:chgData name="Tyler Shepard" userId="25d29ca3e838b4c6" providerId="LiveId" clId="{195D2B63-CD72-4F84-8233-AB06B911774C}" dt="2025-12-31T13:56:14.970" v="1553" actId="115"/>
          <ac:spMkLst>
            <pc:docMk/>
            <pc:sldMk cId="598144734" sldId="268"/>
            <ac:spMk id="2" creationId="{A4FDF21E-20F8-A07E-E536-E836AC1F86E2}"/>
          </ac:spMkLst>
        </pc:spChg>
        <pc:spChg chg="mod">
          <ac:chgData name="Tyler Shepard" userId="25d29ca3e838b4c6" providerId="LiveId" clId="{195D2B63-CD72-4F84-8233-AB06B911774C}" dt="2025-12-31T13:55:21.352" v="1549" actId="403"/>
          <ac:spMkLst>
            <pc:docMk/>
            <pc:sldMk cId="598144734" sldId="268"/>
            <ac:spMk id="3" creationId="{7481E613-A503-91BD-780B-D7DA1A4210B0}"/>
          </ac:spMkLst>
        </pc:spChg>
      </pc:sldChg>
      <pc:sldChg chg="add del">
        <pc:chgData name="Tyler Shepard" userId="25d29ca3e838b4c6" providerId="LiveId" clId="{195D2B63-CD72-4F84-8233-AB06B911774C}" dt="2025-12-31T13:56:26.921" v="1554" actId="47"/>
        <pc:sldMkLst>
          <pc:docMk/>
          <pc:sldMk cId="577180815" sldId="269"/>
        </pc:sldMkLst>
      </pc:sldChg>
      <pc:sldChg chg="modSp add mod">
        <pc:chgData name="Tyler Shepard" userId="25d29ca3e838b4c6" providerId="LiveId" clId="{195D2B63-CD72-4F84-8233-AB06B911774C}" dt="2025-12-31T13:57:45.254" v="1588" actId="255"/>
        <pc:sldMkLst>
          <pc:docMk/>
          <pc:sldMk cId="4100566430" sldId="269"/>
        </pc:sldMkLst>
        <pc:spChg chg="mod">
          <ac:chgData name="Tyler Shepard" userId="25d29ca3e838b4c6" providerId="LiveId" clId="{195D2B63-CD72-4F84-8233-AB06B911774C}" dt="2025-12-31T13:57:45.254" v="1588" actId="255"/>
          <ac:spMkLst>
            <pc:docMk/>
            <pc:sldMk cId="4100566430" sldId="269"/>
            <ac:spMk id="3" creationId="{F19892B0-F8BC-E5D4-45A2-68DE1E577D79}"/>
          </ac:spMkLst>
        </pc:spChg>
      </pc:sldChg>
      <pc:sldChg chg="modSp add mod">
        <pc:chgData name="Tyler Shepard" userId="25d29ca3e838b4c6" providerId="LiveId" clId="{195D2B63-CD72-4F84-8233-AB06B911774C}" dt="2025-12-31T13:59:01.264" v="1661" actId="27636"/>
        <pc:sldMkLst>
          <pc:docMk/>
          <pc:sldMk cId="2363411733" sldId="270"/>
        </pc:sldMkLst>
        <pc:spChg chg="mod">
          <ac:chgData name="Tyler Shepard" userId="25d29ca3e838b4c6" providerId="LiveId" clId="{195D2B63-CD72-4F84-8233-AB06B911774C}" dt="2025-12-31T13:59:01.264" v="1661" actId="27636"/>
          <ac:spMkLst>
            <pc:docMk/>
            <pc:sldMk cId="2363411733" sldId="270"/>
            <ac:spMk id="3" creationId="{E21E6EF6-BE90-BF92-2765-523B9F28D62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487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50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053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72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1994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062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367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8003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710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15411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0650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1B5EAD5-C680-485F-8C55-F83086991119}" type="datetimeFigureOut">
              <a:rPr lang="en-US" smtClean="0"/>
              <a:pPr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3AA5A5D-CA89-4A90-91D7-5FC66EBB88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0210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5E6404-947C-3BA0-540B-B4D2A5C09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44212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The Great Exchange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55AAF2-5FE7-79FA-EE24-84D53FCC9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684" y="2495537"/>
            <a:ext cx="9144000" cy="862386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C000"/>
                </a:solidFill>
              </a:rPr>
              <a:t>2 Corinthians 5:14-21</a:t>
            </a:r>
          </a:p>
        </p:txBody>
      </p:sp>
    </p:spTree>
    <p:extLst>
      <p:ext uri="{BB962C8B-B14F-4D97-AF65-F5344CB8AC3E}">
        <p14:creationId xmlns="" xmlns:p14="http://schemas.microsoft.com/office/powerpoint/2010/main" val="2725255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1E9F30-9974-5F3D-5799-D31B1533D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178" y="107577"/>
            <a:ext cx="2565827" cy="76840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Verse </a:t>
            </a:r>
            <a:r>
              <a:rPr lang="en-US" dirty="0">
                <a:solidFill>
                  <a:srgbClr val="FFC000"/>
                </a:solidFill>
              </a:rPr>
              <a:t>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144451C-DF6C-FB88-7B74-B96020E99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771" y="1144920"/>
            <a:ext cx="9225323" cy="3833333"/>
          </a:xfrm>
        </p:spPr>
        <p:txBody>
          <a:bodyPr>
            <a:normAutofit fontScale="70000" lnSpcReduction="20000"/>
          </a:bodyPr>
          <a:lstStyle/>
          <a:p>
            <a:r>
              <a:rPr lang="en-US" sz="5400" dirty="0"/>
              <a:t>Christ’s atoning </a:t>
            </a:r>
            <a:r>
              <a:rPr lang="en-US" sz="5400" dirty="0" smtClean="0"/>
              <a:t>sacrifice</a:t>
            </a:r>
            <a:br>
              <a:rPr lang="en-US" sz="5400" dirty="0" smtClean="0"/>
            </a:br>
            <a:endParaRPr lang="en-US" sz="5400" dirty="0"/>
          </a:p>
          <a:p>
            <a:r>
              <a:rPr lang="en-US" sz="5400" dirty="0"/>
              <a:t>IN HIM—God sees a beloved child when he looks at those in Christ</a:t>
            </a:r>
          </a:p>
          <a:p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BECOME—Increasing </a:t>
            </a:r>
            <a:r>
              <a:rPr lang="en-US" sz="5400" dirty="0"/>
              <a:t>understanding of this in the present time</a:t>
            </a:r>
          </a:p>
        </p:txBody>
      </p:sp>
    </p:spTree>
    <p:extLst>
      <p:ext uri="{BB962C8B-B14F-4D97-AF65-F5344CB8AC3E}">
        <p14:creationId xmlns="" xmlns:p14="http://schemas.microsoft.com/office/powerpoint/2010/main" val="16155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3868D6-CB32-5207-DB81-62DFDDF5A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27" y="0"/>
            <a:ext cx="6977102" cy="1291118"/>
          </a:xfrm>
        </p:spPr>
        <p:txBody>
          <a:bodyPr>
            <a:normAutofit/>
          </a:bodyPr>
          <a:lstStyle/>
          <a:p>
            <a:pPr algn="ctr"/>
            <a:r>
              <a:rPr lang="en-US" sz="66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977849-4C71-47A8-73F1-99D794B3C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938" y="1682803"/>
            <a:ext cx="9327776" cy="3126402"/>
          </a:xfrm>
        </p:spPr>
        <p:txBody>
          <a:bodyPr>
            <a:normAutofit fontScale="77500" lnSpcReduction="20000"/>
          </a:bodyPr>
          <a:lstStyle/>
          <a:p>
            <a:r>
              <a:rPr lang="en-US" sz="8800" dirty="0"/>
              <a:t>Those in Christ have a new past, present and future in God’s faithful hands</a:t>
            </a:r>
          </a:p>
        </p:txBody>
      </p:sp>
    </p:spTree>
    <p:extLst>
      <p:ext uri="{BB962C8B-B14F-4D97-AF65-F5344CB8AC3E}">
        <p14:creationId xmlns="" xmlns:p14="http://schemas.microsoft.com/office/powerpoint/2010/main" val="2987092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0BA2F8-023F-CE90-B944-A29921A9F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387" y="348316"/>
            <a:ext cx="10515600" cy="96421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Application: Christ as Conductor</a:t>
            </a:r>
          </a:p>
        </p:txBody>
      </p:sp>
      <p:pic>
        <p:nvPicPr>
          <p:cNvPr id="30" name="Content Placeholder 29" descr="A diagram of a cross and arrows&#10;&#10;AI-generated content may be incorrect.">
            <a:extLst>
              <a:ext uri="{FF2B5EF4-FFF2-40B4-BE49-F238E27FC236}">
                <a16:creationId xmlns="" xmlns:a16="http://schemas.microsoft.com/office/drawing/2014/main" id="{2DA3B1FA-50B5-AC73-79BA-7E8B6E1F4B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88154" y="1742355"/>
            <a:ext cx="6307204" cy="455904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55776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FDF21E-20F8-A07E-E536-E836AC1F8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2662" y="511121"/>
            <a:ext cx="5721403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481E613-A503-91BD-780B-D7DA1A421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6" y="1990164"/>
            <a:ext cx="10620374" cy="3943911"/>
          </a:xfrm>
        </p:spPr>
        <p:txBody>
          <a:bodyPr>
            <a:normAutofit fontScale="85000" lnSpcReduction="10000"/>
          </a:bodyPr>
          <a:lstStyle/>
          <a:p>
            <a:r>
              <a:rPr lang="en-US" sz="5400" dirty="0"/>
              <a:t>New Past</a:t>
            </a:r>
          </a:p>
          <a:p>
            <a:pPr lvl="1"/>
            <a:r>
              <a:rPr lang="en-US" sz="4800" dirty="0"/>
              <a:t>God is holding nothing against those who are in Christ—We should not either</a:t>
            </a:r>
            <a:r>
              <a:rPr lang="en-US" sz="4800" dirty="0" smtClean="0"/>
              <a:t>!</a:t>
            </a:r>
            <a:br>
              <a:rPr lang="en-US" sz="4800" dirty="0" smtClean="0"/>
            </a:br>
            <a:endParaRPr lang="en-US" sz="4800" dirty="0"/>
          </a:p>
          <a:p>
            <a:pPr lvl="1"/>
            <a:r>
              <a:rPr lang="en-US" sz="4800" dirty="0"/>
              <a:t>Romans 8. We once walked according to the flesh (Be careful to walk by the Spirit now)</a:t>
            </a:r>
          </a:p>
        </p:txBody>
      </p:sp>
    </p:spTree>
    <p:extLst>
      <p:ext uri="{BB962C8B-B14F-4D97-AF65-F5344CB8AC3E}">
        <p14:creationId xmlns="" xmlns:p14="http://schemas.microsoft.com/office/powerpoint/2010/main" val="598144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A3FD6AD-EBA6-5143-EE42-6BD721347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9788CF-74B3-6C97-EEED-AE14B7798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19892B0-F8BC-E5D4-45A2-68DE1E577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4518" y="2032746"/>
            <a:ext cx="9473773" cy="3487551"/>
          </a:xfrm>
        </p:spPr>
        <p:txBody>
          <a:bodyPr>
            <a:normAutofit fontScale="85000" lnSpcReduction="20000"/>
          </a:bodyPr>
          <a:lstStyle/>
          <a:p>
            <a:r>
              <a:rPr lang="en-US" sz="6000" dirty="0"/>
              <a:t>New </a:t>
            </a:r>
            <a:r>
              <a:rPr lang="en-US" sz="6000" dirty="0" smtClean="0"/>
              <a:t>Future</a:t>
            </a:r>
            <a:br>
              <a:rPr lang="en-US" sz="6000" dirty="0" smtClean="0"/>
            </a:br>
            <a:endParaRPr lang="en-US" sz="6000" dirty="0"/>
          </a:p>
          <a:p>
            <a:pPr lvl="1"/>
            <a:r>
              <a:rPr lang="en-US" sz="6000" dirty="0"/>
              <a:t>Hope we have for Christ’s presence in heaven! </a:t>
            </a:r>
            <a:r>
              <a:rPr lang="en-US" sz="6000" dirty="0" smtClean="0"/>
              <a:t/>
            </a:r>
            <a:br>
              <a:rPr lang="en-US" sz="6000" dirty="0" smtClean="0"/>
            </a:br>
            <a:endParaRPr lang="en-US" sz="6000" dirty="0"/>
          </a:p>
          <a:p>
            <a:pPr lvl="1"/>
            <a:r>
              <a:rPr lang="en-US" sz="6000" dirty="0"/>
              <a:t>Ephesians 2</a:t>
            </a:r>
          </a:p>
        </p:txBody>
      </p:sp>
    </p:spTree>
    <p:extLst>
      <p:ext uri="{BB962C8B-B14F-4D97-AF65-F5344CB8AC3E}">
        <p14:creationId xmlns="" xmlns:p14="http://schemas.microsoft.com/office/powerpoint/2010/main" val="4100566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C6A9C72-4E54-DB49-C59D-FFC050012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2174EB-3A1B-2E56-09D5-DACFDFDD1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21E6EF6-BE90-BF92-2765-523B9F28D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136" y="2067005"/>
            <a:ext cx="10373446" cy="3634548"/>
          </a:xfrm>
        </p:spPr>
        <p:txBody>
          <a:bodyPr>
            <a:normAutofit fontScale="70000" lnSpcReduction="20000"/>
          </a:bodyPr>
          <a:lstStyle/>
          <a:p>
            <a:r>
              <a:rPr lang="en-US" sz="6000" dirty="0"/>
              <a:t>New </a:t>
            </a:r>
            <a:r>
              <a:rPr lang="en-US" sz="6000" dirty="0" smtClean="0"/>
              <a:t>Present</a:t>
            </a:r>
            <a:br>
              <a:rPr lang="en-US" sz="6000" dirty="0" smtClean="0"/>
            </a:br>
            <a:endParaRPr lang="en-US" sz="6000" dirty="0"/>
          </a:p>
          <a:p>
            <a:pPr lvl="1"/>
            <a:r>
              <a:rPr lang="en-US" sz="6000" dirty="0" smtClean="0"/>
              <a:t>Love</a:t>
            </a:r>
            <a:br>
              <a:rPr lang="en-US" sz="6000" dirty="0" smtClean="0"/>
            </a:br>
            <a:endParaRPr lang="en-US" sz="6000" dirty="0"/>
          </a:p>
          <a:p>
            <a:pPr lvl="1"/>
            <a:r>
              <a:rPr lang="en-US" sz="6000" dirty="0" smtClean="0"/>
              <a:t>Share </a:t>
            </a:r>
            <a:r>
              <a:rPr lang="en-US" sz="6000" dirty="0"/>
              <a:t>word of </a:t>
            </a:r>
            <a:r>
              <a:rPr lang="en-US" sz="6000" dirty="0" smtClean="0"/>
              <a:t>reconciliation</a:t>
            </a:r>
            <a:br>
              <a:rPr lang="en-US" sz="6000" dirty="0" smtClean="0"/>
            </a:br>
            <a:endParaRPr lang="en-US" sz="6000" dirty="0"/>
          </a:p>
          <a:p>
            <a:pPr lvl="1"/>
            <a:r>
              <a:rPr lang="en-US" sz="6000" dirty="0"/>
              <a:t>Let Him lead</a:t>
            </a:r>
          </a:p>
        </p:txBody>
      </p:sp>
    </p:spTree>
    <p:extLst>
      <p:ext uri="{BB962C8B-B14F-4D97-AF65-F5344CB8AC3E}">
        <p14:creationId xmlns="" xmlns:p14="http://schemas.microsoft.com/office/powerpoint/2010/main" val="2363411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C6A9C72-4E54-DB49-C59D-FFC050012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36341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13EF52-507D-3F31-FDBE-22619300F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719" y="173024"/>
            <a:ext cx="9156166" cy="1048738"/>
          </a:xfrm>
        </p:spPr>
        <p:txBody>
          <a:bodyPr>
            <a:normAutofit/>
          </a:bodyPr>
          <a:lstStyle/>
          <a:p>
            <a:pPr algn="ctr"/>
            <a:r>
              <a:rPr lang="en-US" u="sng" dirty="0">
                <a:solidFill>
                  <a:srgbClr val="FFC000"/>
                </a:solidFill>
              </a:rPr>
              <a:t>Introduction--The Conductor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33CBFDE-FA54-EB3D-72FE-CDD16E8E1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02" y="1873543"/>
            <a:ext cx="9740473" cy="3803357"/>
          </a:xfrm>
        </p:spPr>
        <p:txBody>
          <a:bodyPr>
            <a:normAutofit fontScale="85000" lnSpcReduction="20000"/>
          </a:bodyPr>
          <a:lstStyle/>
          <a:p>
            <a:r>
              <a:rPr lang="en-US" sz="5400" dirty="0"/>
              <a:t>He inspires and compels to </a:t>
            </a:r>
            <a:r>
              <a:rPr lang="en-US" sz="5400" dirty="0" smtClean="0"/>
              <a:t>action</a:t>
            </a:r>
            <a:br>
              <a:rPr lang="en-US" sz="5400" dirty="0" smtClean="0"/>
            </a:br>
            <a:endParaRPr lang="en-US" sz="5400" dirty="0"/>
          </a:p>
          <a:p>
            <a:r>
              <a:rPr lang="en-US" sz="5400" dirty="0"/>
              <a:t>The call for the Christian life: hear, follow and be transformed by Christ </a:t>
            </a:r>
            <a:r>
              <a:rPr lang="en-US" sz="5400" dirty="0" smtClean="0"/>
              <a:t/>
            </a:r>
            <a:br>
              <a:rPr lang="en-US" sz="5400" dirty="0" smtClean="0"/>
            </a:br>
            <a:endParaRPr lang="en-US" sz="5400" dirty="0"/>
          </a:p>
          <a:p>
            <a:r>
              <a:rPr lang="en-US" sz="5400" dirty="0"/>
              <a:t>The transformation will be evidenced by certain things. </a:t>
            </a:r>
          </a:p>
        </p:txBody>
      </p:sp>
    </p:spTree>
    <p:extLst>
      <p:ext uri="{BB962C8B-B14F-4D97-AF65-F5344CB8AC3E}">
        <p14:creationId xmlns="" xmlns:p14="http://schemas.microsoft.com/office/powerpoint/2010/main" val="762293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3F30998-9781-D47B-F84D-06EB9D2AD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172" y="365126"/>
            <a:ext cx="7337612" cy="1233154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Context of 2 Corinthians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42B9397-A45E-7C9D-121B-D1F683923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608" y="2128476"/>
            <a:ext cx="8026613" cy="2603887"/>
          </a:xfrm>
        </p:spPr>
        <p:txBody>
          <a:bodyPr>
            <a:normAutofit fontScale="55000" lnSpcReduction="20000"/>
          </a:bodyPr>
          <a:lstStyle/>
          <a:p>
            <a:r>
              <a:rPr lang="en-US" sz="7200" dirty="0"/>
              <a:t>A divided </a:t>
            </a:r>
            <a:r>
              <a:rPr lang="en-US" sz="7200" dirty="0" smtClean="0"/>
              <a:t>church</a:t>
            </a:r>
            <a:br>
              <a:rPr lang="en-US" sz="7200" dirty="0" smtClean="0"/>
            </a:br>
            <a:endParaRPr lang="en-US" sz="7200" dirty="0"/>
          </a:p>
          <a:p>
            <a:r>
              <a:rPr lang="en-US" sz="7200" dirty="0"/>
              <a:t>In the midst of the pagan culture, they needed to be reminded of who they are in Christ</a:t>
            </a:r>
          </a:p>
        </p:txBody>
      </p:sp>
    </p:spTree>
    <p:extLst>
      <p:ext uri="{BB962C8B-B14F-4D97-AF65-F5344CB8AC3E}">
        <p14:creationId xmlns="" xmlns:p14="http://schemas.microsoft.com/office/powerpoint/2010/main" val="3866138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DC9FDCB-9BBC-FE58-E69E-6D23315F6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4169" y="718592"/>
            <a:ext cx="6843272" cy="1317678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2 Corinthians 5:14-15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C5E6D0-D840-216F-7E15-E79F67CD3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626" y="2428154"/>
            <a:ext cx="10158292" cy="3164821"/>
          </a:xfrm>
        </p:spPr>
        <p:txBody>
          <a:bodyPr>
            <a:normAutofit fontScale="55000" lnSpcReduction="20000"/>
          </a:bodyPr>
          <a:lstStyle/>
          <a:p>
            <a:r>
              <a:rPr lang="en-US" sz="6600" dirty="0"/>
              <a:t>Compelled by the one who gave new, true </a:t>
            </a:r>
            <a:r>
              <a:rPr lang="en-US" sz="6600" dirty="0" smtClean="0"/>
              <a:t>life</a:t>
            </a:r>
            <a:br>
              <a:rPr lang="en-US" sz="6600" dirty="0" smtClean="0"/>
            </a:br>
            <a:endParaRPr lang="en-US" sz="6600" dirty="0"/>
          </a:p>
          <a:p>
            <a:r>
              <a:rPr lang="en-US" sz="6600" dirty="0"/>
              <a:t>Experience of that new life puts “self” to </a:t>
            </a:r>
            <a:r>
              <a:rPr lang="en-US" sz="6600" dirty="0" smtClean="0"/>
              <a:t>death</a:t>
            </a:r>
            <a:br>
              <a:rPr lang="en-US" sz="6600" dirty="0" smtClean="0"/>
            </a:br>
            <a:endParaRPr lang="en-US" sz="6600" dirty="0"/>
          </a:p>
          <a:p>
            <a:r>
              <a:rPr lang="en-US" sz="6600" dirty="0"/>
              <a:t>AN EXCHANGED LIFE</a:t>
            </a:r>
          </a:p>
        </p:txBody>
      </p:sp>
    </p:spTree>
    <p:extLst>
      <p:ext uri="{BB962C8B-B14F-4D97-AF65-F5344CB8AC3E}">
        <p14:creationId xmlns="" xmlns:p14="http://schemas.microsoft.com/office/powerpoint/2010/main" val="270072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8C7373-1204-471B-B6DE-211C0282C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484" y="641752"/>
            <a:ext cx="5155987" cy="1309994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Verse 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ED1B59E-B81C-7667-3533-3CD937EE9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790" y="2394243"/>
            <a:ext cx="10515600" cy="2077864"/>
          </a:xfrm>
        </p:spPr>
        <p:txBody>
          <a:bodyPr>
            <a:normAutofit/>
          </a:bodyPr>
          <a:lstStyle/>
          <a:p>
            <a:r>
              <a:rPr lang="en-US" sz="5400" dirty="0"/>
              <a:t>What we see on earth is not the full reality</a:t>
            </a:r>
          </a:p>
        </p:txBody>
      </p:sp>
    </p:spTree>
    <p:extLst>
      <p:ext uri="{BB962C8B-B14F-4D97-AF65-F5344CB8AC3E}">
        <p14:creationId xmlns="" xmlns:p14="http://schemas.microsoft.com/office/powerpoint/2010/main" val="3019937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15EDF0-A86D-1C81-12C7-E627AD784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1924" y="234498"/>
            <a:ext cx="5068261" cy="101031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Verse 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BDA92A-3B54-DCCC-9427-002BD4A13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821" y="1598279"/>
            <a:ext cx="9916886" cy="3664284"/>
          </a:xfrm>
        </p:spPr>
        <p:txBody>
          <a:bodyPr>
            <a:normAutofit fontScale="85000" lnSpcReduction="20000"/>
          </a:bodyPr>
          <a:lstStyle/>
          <a:p>
            <a:r>
              <a:rPr lang="en-US" sz="4800" dirty="0"/>
              <a:t>Old: natural, fleshly, temporary—DEAD</a:t>
            </a:r>
          </a:p>
          <a:p>
            <a:r>
              <a:rPr lang="en-US" sz="4800" dirty="0"/>
              <a:t>New: spiritual, resurrected, eternal—ALIVE</a:t>
            </a:r>
          </a:p>
          <a:p>
            <a:endParaRPr lang="en-US" sz="4800" dirty="0"/>
          </a:p>
          <a:p>
            <a:r>
              <a:rPr lang="en-US" sz="4800" dirty="0"/>
              <a:t>In Christ: heavenly perspective, right mind, selfless heart, clean hands, Holy Spirit</a:t>
            </a:r>
          </a:p>
        </p:txBody>
      </p:sp>
    </p:spTree>
    <p:extLst>
      <p:ext uri="{BB962C8B-B14F-4D97-AF65-F5344CB8AC3E}">
        <p14:creationId xmlns="" xmlns:p14="http://schemas.microsoft.com/office/powerpoint/2010/main" val="526407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BF0A38-7D67-D6C4-7CE6-D92525EDB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4974" y="357441"/>
            <a:ext cx="3049921" cy="106410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Verse 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EC429B-E825-60CB-08DC-EDDF002C9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231" y="1728907"/>
            <a:ext cx="8141874" cy="3026509"/>
          </a:xfrm>
        </p:spPr>
        <p:txBody>
          <a:bodyPr>
            <a:normAutofit fontScale="85000" lnSpcReduction="10000"/>
          </a:bodyPr>
          <a:lstStyle/>
          <a:p>
            <a:r>
              <a:rPr lang="en-US" sz="6600" dirty="0"/>
              <a:t>All our resources—mind, body and spirit—used for God’s glory in service to others</a:t>
            </a:r>
          </a:p>
        </p:txBody>
      </p:sp>
    </p:spTree>
    <p:extLst>
      <p:ext uri="{BB962C8B-B14F-4D97-AF65-F5344CB8AC3E}">
        <p14:creationId xmlns="" xmlns:p14="http://schemas.microsoft.com/office/powerpoint/2010/main" val="3442350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8C9BE92-8A74-B96A-B614-BF6F228A3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1704" y="276626"/>
            <a:ext cx="2527407" cy="97607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Verse 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A74170-1A60-86E2-B32F-195813AB8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466" y="1536806"/>
            <a:ext cx="9888711" cy="3326187"/>
          </a:xfrm>
        </p:spPr>
        <p:txBody>
          <a:bodyPr>
            <a:normAutofit fontScale="85000" lnSpcReduction="20000"/>
          </a:bodyPr>
          <a:lstStyle/>
          <a:p>
            <a:r>
              <a:rPr lang="en-US" sz="6600" dirty="0"/>
              <a:t>Christ’s invitation—forget </a:t>
            </a:r>
            <a:r>
              <a:rPr lang="en-US" sz="6600" dirty="0" smtClean="0"/>
              <a:t>old</a:t>
            </a:r>
            <a:br>
              <a:rPr lang="en-US" sz="6600" dirty="0" smtClean="0"/>
            </a:br>
            <a:r>
              <a:rPr lang="en-US" sz="6600" dirty="0" smtClean="0"/>
              <a:t> </a:t>
            </a:r>
            <a:endParaRPr lang="en-US" sz="6600" dirty="0"/>
          </a:p>
          <a:p>
            <a:r>
              <a:rPr lang="en-US" sz="6600" dirty="0"/>
              <a:t>With the new life comes new purpose: share “word of reconciliation”</a:t>
            </a:r>
          </a:p>
        </p:txBody>
      </p:sp>
    </p:spTree>
    <p:extLst>
      <p:ext uri="{BB962C8B-B14F-4D97-AF65-F5344CB8AC3E}">
        <p14:creationId xmlns="" xmlns:p14="http://schemas.microsoft.com/office/powerpoint/2010/main" val="177585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379DA9-282B-CC06-9752-99E276A62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8012" y="361150"/>
            <a:ext cx="3362405" cy="906716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C000"/>
                </a:solidFill>
              </a:rPr>
              <a:t>Verse </a:t>
            </a:r>
            <a:r>
              <a:rPr lang="en-US" dirty="0">
                <a:solidFill>
                  <a:srgbClr val="FFC000"/>
                </a:solidFill>
              </a:rPr>
              <a:t>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C151EE2-E223-65C4-3033-72DA20CAC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245" y="1367758"/>
            <a:ext cx="9835564" cy="3127400"/>
          </a:xfrm>
        </p:spPr>
        <p:txBody>
          <a:bodyPr>
            <a:noAutofit/>
          </a:bodyPr>
          <a:lstStyle/>
          <a:p>
            <a:r>
              <a:rPr lang="en-US" sz="4400" dirty="0"/>
              <a:t>Ambassadors: Earth is no longer our </a:t>
            </a:r>
            <a:r>
              <a:rPr lang="en-US" sz="4400" dirty="0" smtClean="0"/>
              <a:t>home</a:t>
            </a:r>
          </a:p>
          <a:p>
            <a:pPr>
              <a:buNone/>
            </a:pPr>
            <a:endParaRPr lang="en-US" sz="4400" dirty="0"/>
          </a:p>
          <a:p>
            <a:r>
              <a:rPr lang="en-US" sz="4400" dirty="0"/>
              <a:t>Can’t contain the message if truly received!</a:t>
            </a:r>
          </a:p>
          <a:p>
            <a:endParaRPr lang="en-US" sz="4400" dirty="0" smtClean="0"/>
          </a:p>
          <a:p>
            <a:r>
              <a:rPr lang="en-US" sz="4400" dirty="0" smtClean="0"/>
              <a:t>URGENCY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3640022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172</Words>
  <Application>Microsoft Office PowerPoint</Application>
  <PresentationFormat>Custom</PresentationFormat>
  <Paragraphs>51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The Great Exchange</vt:lpstr>
      <vt:lpstr>Introduction--The Conductor</vt:lpstr>
      <vt:lpstr>Context of 2 Corinthians 5</vt:lpstr>
      <vt:lpstr>2 Corinthians 5:14-15</vt:lpstr>
      <vt:lpstr>Verse 16</vt:lpstr>
      <vt:lpstr>Verse 17</vt:lpstr>
      <vt:lpstr>Verse 18</vt:lpstr>
      <vt:lpstr>Verse 19</vt:lpstr>
      <vt:lpstr>Verse 20</vt:lpstr>
      <vt:lpstr>Verse 21</vt:lpstr>
      <vt:lpstr>MAIN IDEA</vt:lpstr>
      <vt:lpstr>Application: Christ as Conductor</vt:lpstr>
      <vt:lpstr>Application</vt:lpstr>
      <vt:lpstr>Application</vt:lpstr>
      <vt:lpstr>Application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Great Exchange</dc:title>
  <dc:creator>Tyler Shepard</dc:creator>
  <cp:lastModifiedBy>Max Bell</cp:lastModifiedBy>
  <cp:revision>6</cp:revision>
  <dcterms:created xsi:type="dcterms:W3CDTF">2025-12-31T13:17:42Z</dcterms:created>
  <dcterms:modified xsi:type="dcterms:W3CDTF">2026-01-01T23:17:30Z</dcterms:modified>
</cp:coreProperties>
</file>