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0" y="-77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&quot;Ordinary People, Extraordinary God,”…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defTabSz="566674">
              <a:defRPr sz="7760"/>
            </a:pPr>
            <a:r>
              <a:rPr dirty="0">
                <a:solidFill>
                  <a:srgbClr val="FFC000"/>
                </a:solidFill>
              </a:rPr>
              <a:t>"Ordinary People, Extraordinary God,”</a:t>
            </a:r>
          </a:p>
          <a:p>
            <a:pPr defTabSz="566674">
              <a:defRPr sz="5141"/>
            </a:pPr>
            <a:r>
              <a:rPr lang="en-US" dirty="0" smtClean="0">
                <a:solidFill>
                  <a:srgbClr val="FFC000"/>
                </a:solidFill>
              </a:rPr>
              <a:t>P</a:t>
            </a:r>
            <a:r>
              <a:rPr dirty="0" smtClean="0">
                <a:solidFill>
                  <a:srgbClr val="FFC000"/>
                </a:solidFill>
              </a:rPr>
              <a:t>art </a:t>
            </a:r>
            <a:r>
              <a:rPr dirty="0">
                <a:solidFill>
                  <a:srgbClr val="FFC000"/>
                </a:solidFill>
              </a:rPr>
              <a:t>3</a:t>
            </a:r>
          </a:p>
        </p:txBody>
      </p:sp>
      <p:sp>
        <p:nvSpPr>
          <p:cNvPr id="120" name="9/14/2025"/>
          <p:cNvSpPr txBox="1">
            <a:spLocks noGrp="1"/>
          </p:cNvSpPr>
          <p:nvPr>
            <p:ph type="subTitle" sz="quarter" idx="1"/>
          </p:nvPr>
        </p:nvSpPr>
        <p:spPr>
          <a:xfrm>
            <a:off x="1270000" y="5321300"/>
            <a:ext cx="10464800" cy="11303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5400" dirty="0"/>
              <a:t>9/14/2025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Introduction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123" name="Healthy Relationship Model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4499" indent="-444499">
              <a:defRPr sz="4700"/>
            </a:pPr>
            <a:r>
              <a:t>Healthy Relationship Model</a:t>
            </a:r>
          </a:p>
          <a:p>
            <a:pPr marL="444499" indent="-444499">
              <a:defRPr sz="4700"/>
            </a:pPr>
            <a:r>
              <a:t>REVIEW. God can use people who: </a:t>
            </a:r>
          </a:p>
          <a:p>
            <a:pPr lvl="2">
              <a:defRPr sz="4700"/>
            </a:pPr>
            <a:r>
              <a:rPr b="1"/>
              <a:t>1)</a:t>
            </a:r>
            <a:r>
              <a:t> Are bold and full of flaws, </a:t>
            </a:r>
            <a:r>
              <a:rPr b="1"/>
              <a:t>2)</a:t>
            </a:r>
            <a:r>
              <a:t> Serve in the background, </a:t>
            </a:r>
            <a:r>
              <a:rPr b="1"/>
              <a:t>3)</a:t>
            </a:r>
            <a:r>
              <a:t> Are weak in faith, </a:t>
            </a:r>
            <a:r>
              <a:rPr b="1"/>
              <a:t>4)</a:t>
            </a:r>
            <a:r>
              <a:t> Appear insignificant, </a:t>
            </a:r>
            <a:r>
              <a:rPr b="1"/>
              <a:t>5)</a:t>
            </a:r>
            <a:r>
              <a:t> Have a wild past, </a:t>
            </a:r>
            <a:r>
              <a:rPr b="1"/>
              <a:t>6)</a:t>
            </a:r>
            <a:r>
              <a:t> Are virtually unknown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uke 6:12–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6:12–16</a:t>
            </a:r>
          </a:p>
        </p:txBody>
      </p:sp>
      <p:sp>
        <p:nvSpPr>
          <p:cNvPr id="126" name="MAIN IDEA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8000"/>
            </a:pPr>
            <a:r>
              <a:rPr u="sng" dirty="0">
                <a:solidFill>
                  <a:srgbClr val="FFC000"/>
                </a:solidFill>
              </a:rPr>
              <a:t>MAIN IDEA</a:t>
            </a:r>
            <a:r>
              <a:rPr dirty="0">
                <a:solidFill>
                  <a:srgbClr val="FFC000"/>
                </a:solidFill>
              </a:rPr>
              <a:t>: </a:t>
            </a:r>
          </a:p>
          <a:p>
            <a:pPr marL="0" indent="0" algn="ctr">
              <a:buSzTx/>
              <a:buNone/>
              <a:defRPr sz="8000"/>
            </a:pPr>
            <a:r>
              <a:rPr dirty="0"/>
              <a:t>Jesus offers a call to all people to know Him and be transformed.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Luke 9:52–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Luke 9:52–56</a:t>
            </a:r>
          </a:p>
        </p:txBody>
      </p:sp>
      <p:sp>
        <p:nvSpPr>
          <p:cNvPr id="129" name="POI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600"/>
            </a:pPr>
            <a:r>
              <a:rPr dirty="0">
                <a:solidFill>
                  <a:srgbClr val="FFC000"/>
                </a:solidFill>
              </a:rPr>
              <a:t>POINT:</a:t>
            </a:r>
          </a:p>
          <a:p>
            <a:pPr marL="0" indent="0" algn="ctr">
              <a:buSzTx/>
              <a:buNone/>
              <a:defRPr sz="6600"/>
            </a:pPr>
            <a:r>
              <a:rPr dirty="0"/>
              <a:t>God can use people who are </a:t>
            </a:r>
            <a:r>
              <a:rPr u="sng" dirty="0"/>
              <a:t>hot-tempered</a:t>
            </a:r>
            <a:r>
              <a:rPr dirty="0"/>
              <a:t> or </a:t>
            </a:r>
            <a:r>
              <a:rPr u="sng" dirty="0"/>
              <a:t>contentious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Matthew 9:9–12; 10: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Matthew 9:9–12; 10:3</a:t>
            </a:r>
          </a:p>
        </p:txBody>
      </p:sp>
      <p:sp>
        <p:nvSpPr>
          <p:cNvPr id="132" name="POI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600"/>
            </a:pPr>
            <a:r>
              <a:rPr dirty="0">
                <a:solidFill>
                  <a:srgbClr val="FFC000"/>
                </a:solidFill>
              </a:rPr>
              <a:t>POINT:</a:t>
            </a:r>
          </a:p>
          <a:p>
            <a:pPr marL="0" indent="0" algn="ctr">
              <a:buSzTx/>
              <a:buNone/>
              <a:defRPr sz="6600"/>
            </a:pPr>
            <a:r>
              <a:rPr dirty="0"/>
              <a:t>God can use people who are </a:t>
            </a:r>
            <a:r>
              <a:rPr u="sng" dirty="0"/>
              <a:t>despised</a:t>
            </a:r>
            <a:r>
              <a:rPr dirty="0"/>
              <a:t> </a:t>
            </a:r>
            <a:r>
              <a:rPr u="sng" dirty="0"/>
              <a:t>outsiders.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Mark 10:35–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>
                <a:solidFill>
                  <a:srgbClr val="FFC000"/>
                </a:solidFill>
              </a:rPr>
              <a:t>Mark 10:35–45</a:t>
            </a:r>
          </a:p>
        </p:txBody>
      </p:sp>
      <p:sp>
        <p:nvSpPr>
          <p:cNvPr id="135" name="POINT: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sz="6600"/>
            </a:pPr>
            <a:r>
              <a:rPr dirty="0">
                <a:solidFill>
                  <a:srgbClr val="FFC000"/>
                </a:solidFill>
              </a:rPr>
              <a:t>POINT:</a:t>
            </a:r>
          </a:p>
          <a:p>
            <a:pPr marL="0" indent="0" algn="ctr">
              <a:buSzTx/>
              <a:buNone/>
              <a:defRPr sz="6600"/>
            </a:pPr>
            <a:r>
              <a:rPr dirty="0"/>
              <a:t>God can use people who are full of </a:t>
            </a:r>
            <a:r>
              <a:rPr u="sng" dirty="0"/>
              <a:t>selfish</a:t>
            </a:r>
            <a:r>
              <a:rPr dirty="0"/>
              <a:t> </a:t>
            </a:r>
            <a:r>
              <a:rPr u="sng" dirty="0"/>
              <a:t>ambition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onclusion…"/>
          <p:cNvSpPr txBox="1">
            <a:spLocks noGrp="1"/>
          </p:cNvSpPr>
          <p:nvPr>
            <p:ph type="title"/>
          </p:nvPr>
        </p:nvSpPr>
        <p:spPr>
          <a:xfrm>
            <a:off x="939800" y="0"/>
            <a:ext cx="11099800" cy="20574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09625">
              <a:defRPr sz="4451" u="sng"/>
            </a:pPr>
            <a:r>
              <a:rPr sz="7200" dirty="0">
                <a:solidFill>
                  <a:srgbClr val="FFC000"/>
                </a:solidFill>
              </a:rPr>
              <a:t>Conclusion</a:t>
            </a:r>
          </a:p>
          <a:p>
            <a:pPr defTabSz="309625">
              <a:defRPr sz="4451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dirty="0"/>
              <a:t>How is Jesus calling you to be transformed?</a:t>
            </a:r>
          </a:p>
        </p:txBody>
      </p:sp>
      <p:sp>
        <p:nvSpPr>
          <p:cNvPr id="138" name="When does your temper get the best of you?…"/>
          <p:cNvSpPr txBox="1">
            <a:spLocks noGrp="1"/>
          </p:cNvSpPr>
          <p:nvPr>
            <p:ph type="body" idx="1"/>
          </p:nvPr>
        </p:nvSpPr>
        <p:spPr>
          <a:xfrm>
            <a:off x="254000" y="2590800"/>
            <a:ext cx="12496800" cy="6286500"/>
          </a:xfrm>
          <a:prstGeom prst="rect">
            <a:avLst/>
          </a:prstGeom>
        </p:spPr>
        <p:txBody>
          <a:bodyPr/>
          <a:lstStyle/>
          <a:p>
            <a:pPr marL="571499" indent="-571499" defTabSz="525779">
              <a:spcBef>
                <a:spcPts val="3700"/>
              </a:spcBef>
              <a:buSzPct val="100000"/>
              <a:buAutoNum type="arabicPeriod"/>
              <a:defRPr sz="4680"/>
            </a:pPr>
            <a:r>
              <a:rPr dirty="0"/>
              <a:t>When does your temper get the best of you?</a:t>
            </a:r>
          </a:p>
          <a:p>
            <a:pPr marL="571499" indent="-571499" defTabSz="525779">
              <a:spcBef>
                <a:spcPts val="3700"/>
              </a:spcBef>
              <a:buSzPct val="100000"/>
              <a:buAutoNum type="arabicPeriod"/>
              <a:defRPr sz="4680"/>
            </a:pPr>
            <a:r>
              <a:rPr dirty="0"/>
              <a:t>How are you contentious?</a:t>
            </a:r>
          </a:p>
          <a:p>
            <a:pPr marL="571499" indent="-571499" defTabSz="525779">
              <a:spcBef>
                <a:spcPts val="3700"/>
              </a:spcBef>
              <a:buSzPct val="100000"/>
              <a:buAutoNum type="arabicPeriod"/>
              <a:defRPr sz="4680"/>
            </a:pPr>
            <a:r>
              <a:rPr dirty="0"/>
              <a:t>Do you feel like an outsider?</a:t>
            </a:r>
          </a:p>
          <a:p>
            <a:pPr marL="571499" indent="-571499" defTabSz="525779">
              <a:spcBef>
                <a:spcPts val="3700"/>
              </a:spcBef>
              <a:buSzPct val="100000"/>
              <a:buAutoNum type="arabicPeriod"/>
              <a:defRPr sz="4680"/>
            </a:pPr>
            <a:r>
              <a:rPr dirty="0"/>
              <a:t>Where do you have selfish ambition?</a:t>
            </a:r>
          </a:p>
          <a:p>
            <a:pPr marL="0" indent="0" algn="ctr" defTabSz="525779">
              <a:spcBef>
                <a:spcPts val="3700"/>
              </a:spcBef>
              <a:buSzTx/>
              <a:buNone/>
              <a:defRPr sz="4680" b="1" i="1"/>
            </a:pPr>
            <a:r>
              <a:rPr dirty="0"/>
              <a:t>HE is EXTRAORDINARY! He will do it.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173</Words>
  <Application>Microsoft Office PowerPoint</Application>
  <PresentationFormat>Custom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</vt:lpstr>
      <vt:lpstr>"Ordinary People, Extraordinary God,” Part 3</vt:lpstr>
      <vt:lpstr>Introduction</vt:lpstr>
      <vt:lpstr>Luke 6:12–16</vt:lpstr>
      <vt:lpstr>Luke 9:52–56</vt:lpstr>
      <vt:lpstr>Matthew 9:9–12; 10:3</vt:lpstr>
      <vt:lpstr>Mark 10:35–45</vt:lpstr>
      <vt:lpstr>Conclusion How is Jesus calling you to be transformed?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"Ordinary People, Extraordinary God,” Part 3</dc:title>
  <dc:creator>Max Bell</dc:creator>
  <cp:lastModifiedBy>Max Bell</cp:lastModifiedBy>
  <cp:revision>2</cp:revision>
  <dcterms:modified xsi:type="dcterms:W3CDTF">2025-09-12T20:20:29Z</dcterms:modified>
</cp:coreProperties>
</file>