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6" r:id="rId11"/>
    <p:sldId id="287" r:id="rId12"/>
    <p:sldId id="288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218" y="27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“Little Men, Big God,”…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“Little Men, Big God,” </a:t>
            </a:r>
          </a:p>
          <a:p>
            <a:r>
              <a:rPr dirty="0">
                <a:solidFill>
                  <a:srgbClr val="FFC000"/>
                </a:solidFill>
              </a:rPr>
              <a:t>part 1</a:t>
            </a:r>
          </a:p>
        </p:txBody>
      </p:sp>
      <p:sp>
        <p:nvSpPr>
          <p:cNvPr id="120" name="Ps. 33:6–12;…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defTabSz="537463">
              <a:defRPr sz="3404"/>
            </a:pPr>
            <a:r>
              <a:rPr sz="6000" dirty="0"/>
              <a:t>Ps. 33:6–12; </a:t>
            </a:r>
          </a:p>
          <a:p>
            <a:pPr defTabSz="537463">
              <a:defRPr sz="3404"/>
            </a:pPr>
            <a:r>
              <a:rPr sz="6000" dirty="0"/>
              <a:t>Jeremiah 1:1–10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57EB7-B79F-D71A-B4CB-6CCC2544A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75A055D-74FC-DC25-DE73-EB5CCA8ADACD}"/>
              </a:ext>
            </a:extLst>
          </p:cNvPr>
          <p:cNvSpPr txBox="1"/>
          <p:nvPr/>
        </p:nvSpPr>
        <p:spPr>
          <a:xfrm>
            <a:off x="7472" y="1905000"/>
            <a:ext cx="13004799" cy="75815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 Open my eyes, that I may see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Glimpses of truth Thou hast for me;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Place in my hands the wonderful key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That shall unclasp and set me free: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sym typeface="Helvetica Neue"/>
            </a:endParaRP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Silently now I wait for Thee,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Ready, my God, Thy will to see;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Open my eyes, illumine me,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Spirit divine!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CF44BA-60D5-4729-8041-84CC078EA9B1}"/>
              </a:ext>
            </a:extLst>
          </p:cNvPr>
          <p:cNvSpPr txBox="1"/>
          <p:nvPr/>
        </p:nvSpPr>
        <p:spPr>
          <a:xfrm>
            <a:off x="181647" y="567928"/>
            <a:ext cx="12336711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#401  Open My Eyes, 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That I May See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85978854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DE0F40-6297-4259-2738-07ACA4D042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8ED5889-4A81-5799-888B-A42AB067260A}"/>
              </a:ext>
            </a:extLst>
          </p:cNvPr>
          <p:cNvSpPr txBox="1"/>
          <p:nvPr/>
        </p:nvSpPr>
        <p:spPr>
          <a:xfrm>
            <a:off x="1" y="1295400"/>
            <a:ext cx="13004799" cy="75815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 Open my ears, that I may hear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Voices of truth Thou </a:t>
            </a:r>
            <a:r>
              <a:rPr kumimoji="0" lang="en-US" sz="5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sendest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 clear;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And while the Scriptures fall on my ear,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Ev'rything</a:t>
            </a: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 false will disappear: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sym typeface="Helvetica Neue"/>
            </a:endParaRP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Silently now I wait for Thee,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Ready, my God, Thy will to see;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Open my eyes, illumine me,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Spirit divine!</a:t>
            </a:r>
          </a:p>
        </p:txBody>
      </p:sp>
    </p:spTree>
    <p:extLst>
      <p:ext uri="{BB962C8B-B14F-4D97-AF65-F5344CB8AC3E}">
        <p14:creationId xmlns:p14="http://schemas.microsoft.com/office/powerpoint/2010/main" val="810761022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4EAF2-D3FC-C2BA-5695-A680FEB39E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5FBD053-4371-0254-2AB0-3DDA5EA25792}"/>
              </a:ext>
            </a:extLst>
          </p:cNvPr>
          <p:cNvSpPr txBox="1"/>
          <p:nvPr/>
        </p:nvSpPr>
        <p:spPr>
          <a:xfrm>
            <a:off x="1" y="1295400"/>
            <a:ext cx="13004799" cy="75815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 Open my mouth, and let me bear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Gladly the warm truth </a:t>
            </a:r>
            <a:r>
              <a:rPr kumimoji="0" lang="en-US" sz="5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ev'rywhere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sym typeface="Helvetica Neue"/>
            </a:endParaRP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Open my heart, and let me prepare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Love with Thy children, thus to share.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sym typeface="Helvetica Neue"/>
            </a:endParaRP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Silently now I wait for Thee,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Ready, my God, Thy will to see;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Open my eyes, illumine me,</a:t>
            </a:r>
          </a:p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sym typeface="Helvetica Neue"/>
              </a:rPr>
              <a:t>Spirit divine!</a:t>
            </a:r>
          </a:p>
        </p:txBody>
      </p:sp>
    </p:spTree>
    <p:extLst>
      <p:ext uri="{BB962C8B-B14F-4D97-AF65-F5344CB8AC3E}">
        <p14:creationId xmlns:p14="http://schemas.microsoft.com/office/powerpoint/2010/main" val="128632887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salm 33:6–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Psalm 33:6–12</a:t>
            </a:r>
          </a:p>
        </p:txBody>
      </p:sp>
      <p:sp>
        <p:nvSpPr>
          <p:cNvPr id="123" name="God’s counsel / plans VS. the nations’ counsel / plans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7100"/>
            </a:lvl1pPr>
          </a:lstStyle>
          <a:p>
            <a:r>
              <a:t>God’s counsel / plans VS. the nations’ counsel / plans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salm 33:6–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Psalm 33:6–12</a:t>
            </a:r>
          </a:p>
        </p:txBody>
      </p:sp>
      <p:sp>
        <p:nvSpPr>
          <p:cNvPr id="126" name="POINT: God establishes those who see the goodness of His plans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7000"/>
            </a:lvl1pPr>
          </a:lstStyle>
          <a:p>
            <a:r>
              <a:t>POINT: God establishes those who see the goodness of His plans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Jeremiah 1:4–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Jeremiah 1:4–10</a:t>
            </a:r>
          </a:p>
        </p:txBody>
      </p:sp>
      <p:sp>
        <p:nvSpPr>
          <p:cNvPr id="129" name="Jeremiah’s exampl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500" indent="-444500">
              <a:defRPr sz="6900"/>
            </a:pPr>
            <a:r>
              <a:t>Jeremiah’s example</a:t>
            </a:r>
          </a:p>
          <a:p>
            <a:pPr marL="444500" indent="-444500">
              <a:defRPr sz="6900"/>
            </a:pPr>
            <a:r>
              <a:t>“Jeremiah” means “Jehovah establishes”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Jeremiah 1:4–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Jeremiah 1:4–10</a:t>
            </a:r>
          </a:p>
        </p:txBody>
      </p:sp>
      <p:sp>
        <p:nvSpPr>
          <p:cNvPr id="132" name="POINT: The Lord’s word came to a “little man” who admitted his need of God’s provision and presence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6400"/>
            </a:lvl1pPr>
          </a:lstStyle>
          <a:p>
            <a:r>
              <a:t>POINT: The Lord’s word came to a “little man” who admitted his need of God’s provision and presence.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MAIN IDE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MAIN IDEA</a:t>
            </a:r>
          </a:p>
        </p:txBody>
      </p:sp>
      <p:sp>
        <p:nvSpPr>
          <p:cNvPr id="135" name="God uses little men to accomplish His big plans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444500" indent="-444500">
              <a:defRPr sz="7000"/>
            </a:lvl1pPr>
          </a:lstStyle>
          <a:p>
            <a:r>
              <a:t>God uses little men to accomplish His big plans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pplic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Application</a:t>
            </a:r>
          </a:p>
        </p:txBody>
      </p:sp>
      <p:sp>
        <p:nvSpPr>
          <p:cNvPr id="138" name="We don’t focus on our shortcomings, but on God’s power and provisi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384" indent="-413384" defTabSz="543305">
              <a:spcBef>
                <a:spcPts val="3900"/>
              </a:spcBef>
              <a:defRPr sz="5487"/>
            </a:pPr>
            <a:r>
              <a:rPr sz="6600" dirty="0"/>
              <a:t>We don’t focus on our </a:t>
            </a:r>
            <a:r>
              <a:rPr sz="6600" u="sng" dirty="0"/>
              <a:t>shortcomings</a:t>
            </a:r>
            <a:r>
              <a:rPr sz="6600" dirty="0"/>
              <a:t>, but on </a:t>
            </a:r>
            <a:r>
              <a:rPr sz="6600" i="1" dirty="0"/>
              <a:t>God’s</a:t>
            </a:r>
            <a:r>
              <a:rPr sz="6600" dirty="0"/>
              <a:t> </a:t>
            </a:r>
            <a:r>
              <a:rPr sz="6600" b="1" u="sng" dirty="0"/>
              <a:t>power </a:t>
            </a:r>
            <a:r>
              <a:rPr sz="6600" dirty="0"/>
              <a:t>and </a:t>
            </a:r>
            <a:r>
              <a:rPr sz="6600" b="1" u="sng" dirty="0"/>
              <a:t>provision</a:t>
            </a:r>
          </a:p>
          <a:p>
            <a:pPr marL="413384" indent="-413384" defTabSz="543305">
              <a:spcBef>
                <a:spcPts val="3900"/>
              </a:spcBef>
              <a:defRPr sz="5487"/>
            </a:pP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pplica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rgbClr val="FFC000"/>
                </a:solidFill>
              </a:rPr>
              <a:t>Application</a:t>
            </a:r>
          </a:p>
        </p:txBody>
      </p:sp>
      <p:sp>
        <p:nvSpPr>
          <p:cNvPr id="138" name="We don’t focus on our shortcomings, but on God’s power and provision…"/>
          <p:cNvSpPr txBox="1">
            <a:spLocks noGrp="1"/>
          </p:cNvSpPr>
          <p:nvPr>
            <p:ph type="body" idx="1"/>
          </p:nvPr>
        </p:nvSpPr>
        <p:spPr>
          <a:xfrm>
            <a:off x="1016000" y="2362200"/>
            <a:ext cx="11099800" cy="6286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13384" indent="-413384" defTabSz="543305">
              <a:spcBef>
                <a:spcPts val="3900"/>
              </a:spcBef>
              <a:defRPr sz="5487"/>
            </a:pPr>
            <a:r>
              <a:rPr sz="6600" dirty="0"/>
              <a:t>We are mindful of the </a:t>
            </a:r>
            <a:r>
              <a:rPr sz="6600" u="sng" dirty="0"/>
              <a:t>hard road ahead</a:t>
            </a:r>
            <a:r>
              <a:rPr sz="6600" dirty="0"/>
              <a:t> but must be mindful of </a:t>
            </a:r>
            <a:r>
              <a:rPr sz="6600" i="1" dirty="0"/>
              <a:t>God’s</a:t>
            </a:r>
            <a:r>
              <a:rPr sz="6600" dirty="0"/>
              <a:t> </a:t>
            </a:r>
            <a:r>
              <a:rPr sz="6600" b="1" u="sng" dirty="0"/>
              <a:t>presence</a:t>
            </a:r>
            <a:r>
              <a:rPr sz="6600" dirty="0"/>
              <a:t> and </a:t>
            </a:r>
            <a:r>
              <a:rPr sz="6600" b="1" u="sng" dirty="0"/>
              <a:t>prevalence</a:t>
            </a:r>
            <a:r>
              <a:rPr sz="6600" dirty="0"/>
              <a:t>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308</Words>
  <Application>Microsoft Office PowerPoint</Application>
  <PresentationFormat>Custom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Helvetica Neue</vt:lpstr>
      <vt:lpstr>Helvetica Neue Light</vt:lpstr>
      <vt:lpstr>Helvetica Neue Medium</vt:lpstr>
      <vt:lpstr>Black</vt:lpstr>
      <vt:lpstr>“Little Men, Big God,”  part 1</vt:lpstr>
      <vt:lpstr>Psalm 33:6–12</vt:lpstr>
      <vt:lpstr>Psalm 33:6–12</vt:lpstr>
      <vt:lpstr>Jeremiah 1:4–10</vt:lpstr>
      <vt:lpstr>Jeremiah 1:4–10</vt:lpstr>
      <vt:lpstr>MAIN IDEA</vt:lpstr>
      <vt:lpstr>Application</vt:lpstr>
      <vt:lpstr>Application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“Little Men, Big God,”  part 1</dc:title>
  <dc:creator>Max Bell</dc:creator>
  <cp:lastModifiedBy>Max Bell</cp:lastModifiedBy>
  <cp:revision>3</cp:revision>
  <dcterms:modified xsi:type="dcterms:W3CDTF">2025-08-10T13:36:54Z</dcterms:modified>
</cp:coreProperties>
</file>