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E6A604-5853-4A5C-A4CD-E75B7ED00EAA}" v="4" dt="2026-02-06T18:43:16.2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napToGrid="0">
      <p:cViewPr>
        <p:scale>
          <a:sx n="44" d="100"/>
          <a:sy n="44" d="100"/>
        </p:scale>
        <p:origin x="-1181" y="-6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yler Shepard" userId="25d29ca3e838b4c6" providerId="LiveId" clId="{195D2B63-CD72-4F84-8233-AB06B911774C}"/>
    <pc:docChg chg="undo custSel addSld modSld">
      <pc:chgData name="Tyler Shepard" userId="25d29ca3e838b4c6" providerId="LiveId" clId="{195D2B63-CD72-4F84-8233-AB06B911774C}" dt="2026-02-06T18:52:44.143" v="1910" actId="115"/>
      <pc:docMkLst>
        <pc:docMk/>
      </pc:docMkLst>
      <pc:sldChg chg="modSp mod">
        <pc:chgData name="Tyler Shepard" userId="25d29ca3e838b4c6" providerId="LiveId" clId="{195D2B63-CD72-4F84-8233-AB06B911774C}" dt="2026-02-06T18:50:34.046" v="1894" actId="115"/>
        <pc:sldMkLst>
          <pc:docMk/>
          <pc:sldMk cId="944870907" sldId="257"/>
        </pc:sldMkLst>
        <pc:spChg chg="mod">
          <ac:chgData name="Tyler Shepard" userId="25d29ca3e838b4c6" providerId="LiveId" clId="{195D2B63-CD72-4F84-8233-AB06B911774C}" dt="2026-02-06T18:50:34.046" v="1894" actId="115"/>
          <ac:spMkLst>
            <pc:docMk/>
            <pc:sldMk cId="944870907" sldId="257"/>
            <ac:spMk id="2" creationId="{F2F7D3F2-9408-7FB3-E436-67C4B558E6FC}"/>
          </ac:spMkLst>
        </pc:spChg>
      </pc:sldChg>
      <pc:sldChg chg="modSp mod">
        <pc:chgData name="Tyler Shepard" userId="25d29ca3e838b4c6" providerId="LiveId" clId="{195D2B63-CD72-4F84-8233-AB06B911774C}" dt="2026-02-06T18:52:44.143" v="1910" actId="115"/>
        <pc:sldMkLst>
          <pc:docMk/>
          <pc:sldMk cId="205563544" sldId="258"/>
        </pc:sldMkLst>
        <pc:spChg chg="mod">
          <ac:chgData name="Tyler Shepard" userId="25d29ca3e838b4c6" providerId="LiveId" clId="{195D2B63-CD72-4F84-8233-AB06B911774C}" dt="2026-02-06T18:52:44.143" v="1910" actId="115"/>
          <ac:spMkLst>
            <pc:docMk/>
            <pc:sldMk cId="205563544" sldId="258"/>
            <ac:spMk id="2" creationId="{00EE7EF9-999F-9C53-2548-26D003D46704}"/>
          </ac:spMkLst>
        </pc:spChg>
      </pc:sldChg>
      <pc:sldChg chg="modSp mod">
        <pc:chgData name="Tyler Shepard" userId="25d29ca3e838b4c6" providerId="LiveId" clId="{195D2B63-CD72-4F84-8233-AB06B911774C}" dt="2026-02-06T18:50:48.365" v="1896" actId="115"/>
        <pc:sldMkLst>
          <pc:docMk/>
          <pc:sldMk cId="1505933291" sldId="259"/>
        </pc:sldMkLst>
        <pc:spChg chg="mod">
          <ac:chgData name="Tyler Shepard" userId="25d29ca3e838b4c6" providerId="LiveId" clId="{195D2B63-CD72-4F84-8233-AB06B911774C}" dt="2026-02-06T18:50:48.365" v="1896" actId="115"/>
          <ac:spMkLst>
            <pc:docMk/>
            <pc:sldMk cId="1505933291" sldId="259"/>
            <ac:spMk id="2" creationId="{E1AC8BD7-8C39-C6A7-4AB3-7EE508258E31}"/>
          </ac:spMkLst>
        </pc:spChg>
      </pc:sldChg>
      <pc:sldChg chg="modSp new mod">
        <pc:chgData name="Tyler Shepard" userId="25d29ca3e838b4c6" providerId="LiveId" clId="{195D2B63-CD72-4F84-8233-AB06B911774C}" dt="2026-02-06T18:51:00.613" v="1898" actId="115"/>
        <pc:sldMkLst>
          <pc:docMk/>
          <pc:sldMk cId="2354310868" sldId="260"/>
        </pc:sldMkLst>
        <pc:spChg chg="mod">
          <ac:chgData name="Tyler Shepard" userId="25d29ca3e838b4c6" providerId="LiveId" clId="{195D2B63-CD72-4F84-8233-AB06B911774C}" dt="2026-02-06T18:51:00.613" v="1898" actId="115"/>
          <ac:spMkLst>
            <pc:docMk/>
            <pc:sldMk cId="2354310868" sldId="260"/>
            <ac:spMk id="2" creationId="{0815C540-180A-D1D1-E267-E31FE4B4DF93}"/>
          </ac:spMkLst>
        </pc:spChg>
        <pc:spChg chg="mod">
          <ac:chgData name="Tyler Shepard" userId="25d29ca3e838b4c6" providerId="LiveId" clId="{195D2B63-CD72-4F84-8233-AB06B911774C}" dt="2026-02-06T18:32:15.222" v="113" actId="403"/>
          <ac:spMkLst>
            <pc:docMk/>
            <pc:sldMk cId="2354310868" sldId="260"/>
            <ac:spMk id="3" creationId="{D8AF067A-680A-C1BC-2CA8-FC7F05C47275}"/>
          </ac:spMkLst>
        </pc:spChg>
      </pc:sldChg>
      <pc:sldChg chg="modSp new mod">
        <pc:chgData name="Tyler Shepard" userId="25d29ca3e838b4c6" providerId="LiveId" clId="{195D2B63-CD72-4F84-8233-AB06B911774C}" dt="2026-02-06T18:33:16.169" v="227" actId="12"/>
        <pc:sldMkLst>
          <pc:docMk/>
          <pc:sldMk cId="2649255816" sldId="261"/>
        </pc:sldMkLst>
        <pc:spChg chg="mod">
          <ac:chgData name="Tyler Shepard" userId="25d29ca3e838b4c6" providerId="LiveId" clId="{195D2B63-CD72-4F84-8233-AB06B911774C}" dt="2026-02-06T18:33:08.040" v="226" actId="403"/>
          <ac:spMkLst>
            <pc:docMk/>
            <pc:sldMk cId="2649255816" sldId="261"/>
            <ac:spMk id="2" creationId="{89B656AA-E214-BA53-EBF0-61B84C1C946F}"/>
          </ac:spMkLst>
        </pc:spChg>
        <pc:spChg chg="mod">
          <ac:chgData name="Tyler Shepard" userId="25d29ca3e838b4c6" providerId="LiveId" clId="{195D2B63-CD72-4F84-8233-AB06B911774C}" dt="2026-02-06T18:33:16.169" v="227" actId="12"/>
          <ac:spMkLst>
            <pc:docMk/>
            <pc:sldMk cId="2649255816" sldId="261"/>
            <ac:spMk id="3" creationId="{DC659253-D9E6-189F-F6F9-57B230241699}"/>
          </ac:spMkLst>
        </pc:spChg>
      </pc:sldChg>
      <pc:sldChg chg="modSp new mod">
        <pc:chgData name="Tyler Shepard" userId="25d29ca3e838b4c6" providerId="LiveId" clId="{195D2B63-CD72-4F84-8233-AB06B911774C}" dt="2026-02-06T18:34:39.810" v="412" actId="115"/>
        <pc:sldMkLst>
          <pc:docMk/>
          <pc:sldMk cId="2331652141" sldId="262"/>
        </pc:sldMkLst>
        <pc:spChg chg="mod">
          <ac:chgData name="Tyler Shepard" userId="25d29ca3e838b4c6" providerId="LiveId" clId="{195D2B63-CD72-4F84-8233-AB06B911774C}" dt="2026-02-06T18:34:39.810" v="412" actId="115"/>
          <ac:spMkLst>
            <pc:docMk/>
            <pc:sldMk cId="2331652141" sldId="262"/>
            <ac:spMk id="2" creationId="{FB91F997-E90D-AF85-9177-D25E7373D985}"/>
          </ac:spMkLst>
        </pc:spChg>
        <pc:spChg chg="mod">
          <ac:chgData name="Tyler Shepard" userId="25d29ca3e838b4c6" providerId="LiveId" clId="{195D2B63-CD72-4F84-8233-AB06B911774C}" dt="2026-02-06T18:34:32.683" v="405" actId="115"/>
          <ac:spMkLst>
            <pc:docMk/>
            <pc:sldMk cId="2331652141" sldId="262"/>
            <ac:spMk id="3" creationId="{D5996F4A-AF59-4DCB-AB36-A507D9199514}"/>
          </ac:spMkLst>
        </pc:spChg>
      </pc:sldChg>
      <pc:sldChg chg="modSp add mod">
        <pc:chgData name="Tyler Shepard" userId="25d29ca3e838b4c6" providerId="LiveId" clId="{195D2B63-CD72-4F84-8233-AB06B911774C}" dt="2026-02-06T18:35:12.415" v="499" actId="20577"/>
        <pc:sldMkLst>
          <pc:docMk/>
          <pc:sldMk cId="376337396" sldId="263"/>
        </pc:sldMkLst>
        <pc:spChg chg="mod">
          <ac:chgData name="Tyler Shepard" userId="25d29ca3e838b4c6" providerId="LiveId" clId="{195D2B63-CD72-4F84-8233-AB06B911774C}" dt="2026-02-06T18:34:55.952" v="425" actId="20577"/>
          <ac:spMkLst>
            <pc:docMk/>
            <pc:sldMk cId="376337396" sldId="263"/>
            <ac:spMk id="2" creationId="{62410B0E-1A73-E49E-29BB-2D990D111586}"/>
          </ac:spMkLst>
        </pc:spChg>
        <pc:spChg chg="mod">
          <ac:chgData name="Tyler Shepard" userId="25d29ca3e838b4c6" providerId="LiveId" clId="{195D2B63-CD72-4F84-8233-AB06B911774C}" dt="2026-02-06T18:35:12.415" v="499" actId="20577"/>
          <ac:spMkLst>
            <pc:docMk/>
            <pc:sldMk cId="376337396" sldId="263"/>
            <ac:spMk id="3" creationId="{69EA990A-811F-77FD-894B-648C36E90C0F}"/>
          </ac:spMkLst>
        </pc:spChg>
      </pc:sldChg>
      <pc:sldChg chg="modSp new mod">
        <pc:chgData name="Tyler Shepard" userId="25d29ca3e838b4c6" providerId="LiveId" clId="{195D2B63-CD72-4F84-8233-AB06B911774C}" dt="2026-02-06T18:37:35.119" v="772" actId="403"/>
        <pc:sldMkLst>
          <pc:docMk/>
          <pc:sldMk cId="240708250" sldId="264"/>
        </pc:sldMkLst>
        <pc:spChg chg="mod">
          <ac:chgData name="Tyler Shepard" userId="25d29ca3e838b4c6" providerId="LiveId" clId="{195D2B63-CD72-4F84-8233-AB06B911774C}" dt="2026-02-06T18:37:35.119" v="772" actId="403"/>
          <ac:spMkLst>
            <pc:docMk/>
            <pc:sldMk cId="240708250" sldId="264"/>
            <ac:spMk id="2" creationId="{AE44C7C4-E5DB-7CA9-ABFD-A6F3BC8551CD}"/>
          </ac:spMkLst>
        </pc:spChg>
        <pc:spChg chg="mod">
          <ac:chgData name="Tyler Shepard" userId="25d29ca3e838b4c6" providerId="LiveId" clId="{195D2B63-CD72-4F84-8233-AB06B911774C}" dt="2026-02-06T18:37:24.398" v="765" actId="27636"/>
          <ac:spMkLst>
            <pc:docMk/>
            <pc:sldMk cId="240708250" sldId="264"/>
            <ac:spMk id="3" creationId="{FBEFD41F-C9A1-452A-987E-3B7757E0D68E}"/>
          </ac:spMkLst>
        </pc:spChg>
      </pc:sldChg>
      <pc:sldChg chg="modSp new mod">
        <pc:chgData name="Tyler Shepard" userId="25d29ca3e838b4c6" providerId="LiveId" clId="{195D2B63-CD72-4F84-8233-AB06B911774C}" dt="2026-02-06T18:51:15.986" v="1901" actId="115"/>
        <pc:sldMkLst>
          <pc:docMk/>
          <pc:sldMk cId="1792633910" sldId="265"/>
        </pc:sldMkLst>
        <pc:spChg chg="mod">
          <ac:chgData name="Tyler Shepard" userId="25d29ca3e838b4c6" providerId="LiveId" clId="{195D2B63-CD72-4F84-8233-AB06B911774C}" dt="2026-02-06T18:51:15.986" v="1901" actId="115"/>
          <ac:spMkLst>
            <pc:docMk/>
            <pc:sldMk cId="1792633910" sldId="265"/>
            <ac:spMk id="2" creationId="{36E8CBFD-8357-3E22-9072-60071E0C9ACA}"/>
          </ac:spMkLst>
        </pc:spChg>
        <pc:spChg chg="mod">
          <ac:chgData name="Tyler Shepard" userId="25d29ca3e838b4c6" providerId="LiveId" clId="{195D2B63-CD72-4F84-8233-AB06B911774C}" dt="2026-02-06T18:42:47.736" v="1279" actId="1076"/>
          <ac:spMkLst>
            <pc:docMk/>
            <pc:sldMk cId="1792633910" sldId="265"/>
            <ac:spMk id="3" creationId="{F3FB5DCB-6F68-CDB6-7113-70AAA54FCD9D}"/>
          </ac:spMkLst>
        </pc:spChg>
      </pc:sldChg>
      <pc:sldChg chg="modSp add mod">
        <pc:chgData name="Tyler Shepard" userId="25d29ca3e838b4c6" providerId="LiveId" clId="{195D2B63-CD72-4F84-8233-AB06B911774C}" dt="2026-02-06T18:51:31.464" v="1905" actId="403"/>
        <pc:sldMkLst>
          <pc:docMk/>
          <pc:sldMk cId="1421644335" sldId="266"/>
        </pc:sldMkLst>
        <pc:spChg chg="mod">
          <ac:chgData name="Tyler Shepard" userId="25d29ca3e838b4c6" providerId="LiveId" clId="{195D2B63-CD72-4F84-8233-AB06B911774C}" dt="2026-02-06T18:51:31.464" v="1905" actId="403"/>
          <ac:spMkLst>
            <pc:docMk/>
            <pc:sldMk cId="1421644335" sldId="266"/>
            <ac:spMk id="2" creationId="{D75875BD-B3A7-8615-0388-B92DEC8FD33F}"/>
          </ac:spMkLst>
        </pc:spChg>
        <pc:spChg chg="mod">
          <ac:chgData name="Tyler Shepard" userId="25d29ca3e838b4c6" providerId="LiveId" clId="{195D2B63-CD72-4F84-8233-AB06B911774C}" dt="2026-02-06T18:43:10.734" v="1290" actId="27636"/>
          <ac:spMkLst>
            <pc:docMk/>
            <pc:sldMk cId="1421644335" sldId="266"/>
            <ac:spMk id="3" creationId="{73D43BB9-C892-A9E5-C300-51200759E4BE}"/>
          </ac:spMkLst>
        </pc:spChg>
      </pc:sldChg>
      <pc:sldChg chg="modSp add mod">
        <pc:chgData name="Tyler Shepard" userId="25d29ca3e838b4c6" providerId="LiveId" clId="{195D2B63-CD72-4F84-8233-AB06B911774C}" dt="2026-02-06T18:44:56.356" v="1491" actId="115"/>
        <pc:sldMkLst>
          <pc:docMk/>
          <pc:sldMk cId="1465349518" sldId="267"/>
        </pc:sldMkLst>
        <pc:spChg chg="mod">
          <ac:chgData name="Tyler Shepard" userId="25d29ca3e838b4c6" providerId="LiveId" clId="{195D2B63-CD72-4F84-8233-AB06B911774C}" dt="2026-02-06T18:44:34.808" v="1486" actId="115"/>
          <ac:spMkLst>
            <pc:docMk/>
            <pc:sldMk cId="1465349518" sldId="267"/>
            <ac:spMk id="2" creationId="{1B40BDC8-DF5C-B5E2-DE30-672A74E753D5}"/>
          </ac:spMkLst>
        </pc:spChg>
        <pc:spChg chg="mod">
          <ac:chgData name="Tyler Shepard" userId="25d29ca3e838b4c6" providerId="LiveId" clId="{195D2B63-CD72-4F84-8233-AB06B911774C}" dt="2026-02-06T18:44:56.356" v="1491" actId="115"/>
          <ac:spMkLst>
            <pc:docMk/>
            <pc:sldMk cId="1465349518" sldId="267"/>
            <ac:spMk id="3" creationId="{7EEEEECD-1669-02CB-BF92-A865DBFB618F}"/>
          </ac:spMkLst>
        </pc:spChg>
      </pc:sldChg>
      <pc:sldChg chg="modSp new mod">
        <pc:chgData name="Tyler Shepard" userId="25d29ca3e838b4c6" providerId="LiveId" clId="{195D2B63-CD72-4F84-8233-AB06B911774C}" dt="2026-02-06T18:51:44.725" v="1909" actId="115"/>
        <pc:sldMkLst>
          <pc:docMk/>
          <pc:sldMk cId="904449640" sldId="268"/>
        </pc:sldMkLst>
        <pc:spChg chg="mod">
          <ac:chgData name="Tyler Shepard" userId="25d29ca3e838b4c6" providerId="LiveId" clId="{195D2B63-CD72-4F84-8233-AB06B911774C}" dt="2026-02-06T18:51:44.725" v="1909" actId="115"/>
          <ac:spMkLst>
            <pc:docMk/>
            <pc:sldMk cId="904449640" sldId="268"/>
            <ac:spMk id="2" creationId="{876A9A71-AB6B-3E85-3A14-253ECCF15EC1}"/>
          </ac:spMkLst>
        </pc:spChg>
        <pc:spChg chg="mod">
          <ac:chgData name="Tyler Shepard" userId="25d29ca3e838b4c6" providerId="LiveId" clId="{195D2B63-CD72-4F84-8233-AB06B911774C}" dt="2026-02-06T18:49:38.555" v="1890" actId="20577"/>
          <ac:spMkLst>
            <pc:docMk/>
            <pc:sldMk cId="904449640" sldId="268"/>
            <ac:spMk id="3" creationId="{9E976738-4B17-9814-40C0-40638D8B9DA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9EC46-EBCB-4CF7-B65C-F8C905DE57D5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F519-B93C-4465-80CE-84FD9E50DB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9395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9EC46-EBCB-4CF7-B65C-F8C905DE57D5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F519-B93C-4465-80CE-84FD9E50DB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9348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9EC46-EBCB-4CF7-B65C-F8C905DE57D5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F519-B93C-4465-80CE-84FD9E50DB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058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9EC46-EBCB-4CF7-B65C-F8C905DE57D5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F519-B93C-4465-80CE-84FD9E50DB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98666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9EC46-EBCB-4CF7-B65C-F8C905DE57D5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F519-B93C-4465-80CE-84FD9E50DB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98521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9EC46-EBCB-4CF7-B65C-F8C905DE57D5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F519-B93C-4465-80CE-84FD9E50DB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411569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9EC46-EBCB-4CF7-B65C-F8C905DE57D5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F519-B93C-4465-80CE-84FD9E50DB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0480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9EC46-EBCB-4CF7-B65C-F8C905DE57D5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F519-B93C-4465-80CE-84FD9E50DB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78722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9EC46-EBCB-4CF7-B65C-F8C905DE57D5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F519-B93C-4465-80CE-84FD9E50DB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4038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9EC46-EBCB-4CF7-B65C-F8C905DE57D5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F519-B93C-4465-80CE-84FD9E50DB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5952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9EC46-EBCB-4CF7-B65C-F8C905DE57D5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F519-B93C-4465-80CE-84FD9E50DB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31536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9EC46-EBCB-4CF7-B65C-F8C905DE57D5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F519-B93C-4465-80CE-84FD9E50DB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37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9EC46-EBCB-4CF7-B65C-F8C905DE57D5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F519-B93C-4465-80CE-84FD9E50DB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2678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9EC46-EBCB-4CF7-B65C-F8C905DE57D5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F519-B93C-4465-80CE-84FD9E50DB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6938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9EC46-EBCB-4CF7-B65C-F8C905DE57D5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F519-B93C-4465-80CE-84FD9E50DB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0023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9EC46-EBCB-4CF7-B65C-F8C905DE57D5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F519-B93C-4465-80CE-84FD9E50DB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176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9EC46-EBCB-4CF7-B65C-F8C905DE57D5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F519-B93C-4465-80CE-84FD9E50DB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40267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5229EC46-EBCB-4CF7-B65C-F8C905DE57D5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408AF519-B93C-4465-80CE-84FD9E50DB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282534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5EC118-4ED0-634B-57F7-6A88039973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>
                <a:solidFill>
                  <a:srgbClr val="FFC000"/>
                </a:solidFill>
              </a:rPr>
              <a:t>Significance and Need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F054B99-468D-B920-888B-2A3DCAAB0A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solidFill>
                  <a:srgbClr val="FFC000"/>
                </a:solidFill>
              </a:rPr>
              <a:t>Luke 13:10-30</a:t>
            </a:r>
          </a:p>
        </p:txBody>
      </p:sp>
    </p:spTree>
    <p:extLst>
      <p:ext uri="{BB962C8B-B14F-4D97-AF65-F5344CB8AC3E}">
        <p14:creationId xmlns:p14="http://schemas.microsoft.com/office/powerpoint/2010/main" xmlns="" val="735366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E8CBFD-8357-3E22-9072-60071E0C9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09600"/>
            <a:ext cx="12192000" cy="970450"/>
          </a:xfrm>
        </p:spPr>
        <p:txBody>
          <a:bodyPr>
            <a:noAutofit/>
          </a:bodyPr>
          <a:lstStyle/>
          <a:p>
            <a:r>
              <a:rPr lang="en-US" sz="6000" u="sng" dirty="0">
                <a:solidFill>
                  <a:srgbClr val="FFC000"/>
                </a:solidFill>
                <a:effectLst/>
              </a:rPr>
              <a:t>Vs. 22-30</a:t>
            </a:r>
            <a:r>
              <a:rPr lang="en-US" sz="4800" dirty="0"/>
              <a:t/>
            </a:r>
            <a:br>
              <a:rPr lang="en-US" sz="4800" dirty="0"/>
            </a:br>
            <a:r>
              <a:rPr lang="en-US" sz="5400" dirty="0"/>
              <a:t>The “narrow way” and “first and last”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3FB5DCB-6F68-CDB6-7113-70AAA54FC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329349"/>
            <a:ext cx="12192000" cy="4058751"/>
          </a:xfrm>
        </p:spPr>
        <p:txBody>
          <a:bodyPr>
            <a:normAutofit/>
          </a:bodyPr>
          <a:lstStyle/>
          <a:p>
            <a:r>
              <a:rPr lang="en-US" sz="6000" dirty="0"/>
              <a:t>Vs. 22-23…Jesus was addressing the attitude: ENTITLEMENT</a:t>
            </a:r>
          </a:p>
          <a:p>
            <a:r>
              <a:rPr lang="en-US" sz="6000" dirty="0"/>
              <a:t>Vs. 24-25…Entering the narrow door—a lifestyle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792633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51784C1-6526-6514-3284-76DA86B89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75875BD-B3A7-8615-0388-B92DEC8FD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09599"/>
            <a:ext cx="12192000" cy="1616015"/>
          </a:xfrm>
        </p:spPr>
        <p:txBody>
          <a:bodyPr>
            <a:noAutofit/>
          </a:bodyPr>
          <a:lstStyle/>
          <a:p>
            <a:r>
              <a:rPr lang="en-US" sz="6600" u="sng" dirty="0">
                <a:solidFill>
                  <a:srgbClr val="FFC000"/>
                </a:solidFill>
              </a:rPr>
              <a:t>Vs. 22-30</a:t>
            </a:r>
            <a:r>
              <a:rPr lang="en-US" sz="4800" dirty="0"/>
              <a:t/>
            </a:r>
            <a:br>
              <a:rPr lang="en-US" sz="4800" dirty="0"/>
            </a:br>
            <a:r>
              <a:rPr lang="en-US" sz="5400" dirty="0"/>
              <a:t>The “narrow way” and “first and last”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3D43BB9-C892-A9E5-C300-51200759E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846716"/>
            <a:ext cx="12191999" cy="4011283"/>
          </a:xfrm>
        </p:spPr>
        <p:txBody>
          <a:bodyPr>
            <a:normAutofit/>
          </a:bodyPr>
          <a:lstStyle/>
          <a:p>
            <a:r>
              <a:rPr lang="en-US" sz="5400" dirty="0"/>
              <a:t>Vs. 26-27…Holy by submission , not association. True faith and repentance.</a:t>
            </a:r>
          </a:p>
          <a:p>
            <a:r>
              <a:rPr lang="en-US" sz="5400" dirty="0"/>
              <a:t>Vs. 28-29…Not all natural children of Abraham would be saved. </a:t>
            </a:r>
          </a:p>
        </p:txBody>
      </p:sp>
    </p:spTree>
    <p:extLst>
      <p:ext uri="{BB962C8B-B14F-4D97-AF65-F5344CB8AC3E}">
        <p14:creationId xmlns:p14="http://schemas.microsoft.com/office/powerpoint/2010/main" xmlns="" val="14216443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BAF0038-F74D-C077-3A4E-201976E15D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B40BDC8-DF5C-B5E2-DE30-672A74E75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u="sng" dirty="0">
                <a:solidFill>
                  <a:srgbClr val="FFC000"/>
                </a:solidFill>
                <a:effectLst/>
              </a:rPr>
              <a:t>Vs. 30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EEEEECD-1669-02CB-BF92-A865DBFB6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32449"/>
            <a:ext cx="12192000" cy="4515951"/>
          </a:xfrm>
        </p:spPr>
        <p:txBody>
          <a:bodyPr>
            <a:normAutofit lnSpcReduction="10000"/>
          </a:bodyPr>
          <a:lstStyle/>
          <a:p>
            <a:pPr marL="36900" indent="0" algn="ctr">
              <a:buNone/>
            </a:pPr>
            <a:r>
              <a:rPr lang="en-US" sz="4800" u="sng" dirty="0"/>
              <a:t>God’s SOLUTION to our PROBLEM:</a:t>
            </a:r>
          </a:p>
          <a:p>
            <a:pPr algn="ctr"/>
            <a:r>
              <a:rPr lang="en-US" sz="6000" dirty="0"/>
              <a:t>The reward is in heaven for all who leave their former life, recognize their insignificance, and admit their spiritual need</a:t>
            </a:r>
            <a:r>
              <a:rPr lang="en-US" sz="4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465349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6A9A71-AB6B-3E85-3A14-253ECCF15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152" y="0"/>
            <a:ext cx="10353762" cy="970450"/>
          </a:xfrm>
        </p:spPr>
        <p:txBody>
          <a:bodyPr>
            <a:normAutofit/>
          </a:bodyPr>
          <a:lstStyle/>
          <a:p>
            <a:r>
              <a:rPr lang="en-US" sz="5400" u="sng" dirty="0">
                <a:solidFill>
                  <a:srgbClr val="FFC000"/>
                </a:solidFill>
                <a:effectLst/>
              </a:rPr>
              <a:t>APPLICATION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E976738-4B17-9814-40C0-40638D8B9D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66800"/>
            <a:ext cx="12192000" cy="5537200"/>
          </a:xfrm>
        </p:spPr>
        <p:txBody>
          <a:bodyPr>
            <a:normAutofit fontScale="92500" lnSpcReduction="10000"/>
          </a:bodyPr>
          <a:lstStyle/>
          <a:p>
            <a:pPr marL="494100" indent="-457200">
              <a:buFont typeface="+mj-lt"/>
              <a:buAutoNum type="arabicPeriod"/>
            </a:pPr>
            <a:r>
              <a:rPr lang="en-US" sz="5400" dirty="0"/>
              <a:t>Do you recognize your insignificance before God?                                                                                          </a:t>
            </a:r>
            <a:r>
              <a:rPr lang="en-US" sz="4300" i="1" dirty="0"/>
              <a:t>(Psalm 147:10-11)</a:t>
            </a:r>
          </a:p>
          <a:p>
            <a:pPr marL="494100" indent="-457200">
              <a:buFont typeface="+mj-lt"/>
              <a:buAutoNum type="arabicPeriod"/>
            </a:pPr>
            <a:r>
              <a:rPr lang="en-US" sz="5400" dirty="0"/>
              <a:t>Do you focus on Christ’s significance, meeting every need?                   </a:t>
            </a:r>
            <a:r>
              <a:rPr lang="en-US" sz="4300" i="1" dirty="0"/>
              <a:t>(Rom 8:37-38)</a:t>
            </a:r>
          </a:p>
          <a:p>
            <a:pPr marL="494100" indent="-457200">
              <a:buFont typeface="+mj-lt"/>
              <a:buAutoNum type="arabicPeriod"/>
            </a:pPr>
            <a:r>
              <a:rPr lang="en-US" sz="5400" dirty="0"/>
              <a:t>Do you recognize your spiritual need?                       </a:t>
            </a:r>
            <a:r>
              <a:rPr lang="en-US" sz="4300" i="1" dirty="0"/>
              <a:t>(2 Cor 12:9)</a:t>
            </a:r>
            <a:endParaRPr lang="en-US" sz="5400" i="1" dirty="0"/>
          </a:p>
        </p:txBody>
      </p:sp>
    </p:spTree>
    <p:extLst>
      <p:ext uri="{BB962C8B-B14F-4D97-AF65-F5344CB8AC3E}">
        <p14:creationId xmlns:p14="http://schemas.microsoft.com/office/powerpoint/2010/main" xmlns="" val="904449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F7D3F2-9408-7FB3-E436-67C4B558E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8000" u="sng" dirty="0">
                <a:solidFill>
                  <a:srgbClr val="FFC000"/>
                </a:solidFill>
                <a:effectLst/>
              </a:rPr>
              <a:t>Introduction</a:t>
            </a:r>
            <a:endParaRPr lang="en-US" sz="6000" u="sng" dirty="0">
              <a:solidFill>
                <a:srgbClr val="FFC000"/>
              </a:solidFill>
              <a:effectLst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BDA64AD-2F0C-69FD-871E-096078175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0060" y="2060253"/>
            <a:ext cx="10353762" cy="4058751"/>
          </a:xfrm>
        </p:spPr>
        <p:txBody>
          <a:bodyPr>
            <a:normAutofit/>
          </a:bodyPr>
          <a:lstStyle/>
          <a:p>
            <a:r>
              <a:rPr lang="en-US" sz="6000" dirty="0"/>
              <a:t>The greatness of God</a:t>
            </a:r>
          </a:p>
          <a:p>
            <a:r>
              <a:rPr lang="en-US" sz="6000" dirty="0"/>
              <a:t>The search for Significance</a:t>
            </a:r>
          </a:p>
          <a:p>
            <a:r>
              <a:rPr lang="en-US" sz="6000" dirty="0"/>
              <a:t>The admittance of Need</a:t>
            </a:r>
          </a:p>
        </p:txBody>
      </p:sp>
    </p:spTree>
    <p:extLst>
      <p:ext uri="{BB962C8B-B14F-4D97-AF65-F5344CB8AC3E}">
        <p14:creationId xmlns:p14="http://schemas.microsoft.com/office/powerpoint/2010/main" xmlns="" val="944870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EE7EF9-999F-9C53-2548-26D003D46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281796"/>
            <a:ext cx="10353762" cy="970450"/>
          </a:xfrm>
        </p:spPr>
        <p:txBody>
          <a:bodyPr>
            <a:noAutofit/>
          </a:bodyPr>
          <a:lstStyle/>
          <a:p>
            <a:r>
              <a:rPr lang="en-US" sz="6000" u="sng" dirty="0">
                <a:solidFill>
                  <a:srgbClr val="FFC000"/>
                </a:solidFill>
              </a:rPr>
              <a:t>Luke 13:10-17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92F79B1-F1A1-5BAF-2098-5DB1B042A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5400" dirty="0"/>
              <a:t>V. 10…Jesus the rabbi</a:t>
            </a:r>
          </a:p>
          <a:p>
            <a:r>
              <a:rPr lang="en-US" sz="5400" dirty="0"/>
              <a:t>V. 11…The Jews could or would not do anything for the woman</a:t>
            </a:r>
          </a:p>
          <a:p>
            <a:r>
              <a:rPr lang="en-US" sz="5400" dirty="0"/>
              <a:t>V. 12-13…Jesus willing to touch those whom others would not</a:t>
            </a:r>
          </a:p>
        </p:txBody>
      </p:sp>
    </p:spTree>
    <p:extLst>
      <p:ext uri="{BB962C8B-B14F-4D97-AF65-F5344CB8AC3E}">
        <p14:creationId xmlns:p14="http://schemas.microsoft.com/office/powerpoint/2010/main" xmlns="" val="205563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07C2C8B-D670-1649-B981-6D42CEACFF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1AC8BD7-8C39-C6A7-4AB3-7EE508258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048" y="333555"/>
            <a:ext cx="10353762" cy="970450"/>
          </a:xfrm>
        </p:spPr>
        <p:txBody>
          <a:bodyPr>
            <a:normAutofit/>
          </a:bodyPr>
          <a:lstStyle/>
          <a:p>
            <a:r>
              <a:rPr lang="en-US" sz="5400" u="sng" dirty="0">
                <a:solidFill>
                  <a:srgbClr val="FFC000"/>
                </a:solidFill>
              </a:rPr>
              <a:t>Luke 13:10-17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F5B7E8C-FA8C-43AD-F49A-E9B975641B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32449"/>
            <a:ext cx="12192000" cy="4058751"/>
          </a:xfrm>
        </p:spPr>
        <p:txBody>
          <a:bodyPr>
            <a:noAutofit/>
          </a:bodyPr>
          <a:lstStyle/>
          <a:p>
            <a:r>
              <a:rPr lang="en-US" sz="5400" dirty="0"/>
              <a:t>V. </a:t>
            </a:r>
            <a:r>
              <a:rPr lang="en-US" sz="5400" dirty="0" smtClean="0"/>
              <a:t>14..Jesus </a:t>
            </a:r>
            <a:r>
              <a:rPr lang="en-US" sz="5400" dirty="0"/>
              <a:t>disrupting business at hand</a:t>
            </a:r>
          </a:p>
          <a:p>
            <a:r>
              <a:rPr lang="en-US" sz="5400" dirty="0"/>
              <a:t>V. 15-17…The spiritual battle.  More done by Jesus than Luke wrote.</a:t>
            </a:r>
          </a:p>
          <a:p>
            <a:r>
              <a:rPr lang="en-US" sz="5400" dirty="0"/>
              <a:t>Why the focus on this woman?</a:t>
            </a:r>
          </a:p>
        </p:txBody>
      </p:sp>
    </p:spTree>
    <p:extLst>
      <p:ext uri="{BB962C8B-B14F-4D97-AF65-F5344CB8AC3E}">
        <p14:creationId xmlns:p14="http://schemas.microsoft.com/office/powerpoint/2010/main" xmlns="" val="1505933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15C540-180A-D1D1-E267-E31FE4B4D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500" u="sng" dirty="0">
                <a:solidFill>
                  <a:srgbClr val="FFC000"/>
                </a:solidFill>
              </a:rPr>
              <a:t>Luke 13:10-17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8AF067A-680A-C1BC-2CA8-FC7F05C472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991241"/>
            <a:ext cx="12192000" cy="4058751"/>
          </a:xfrm>
        </p:spPr>
        <p:txBody>
          <a:bodyPr>
            <a:noAutofit/>
          </a:bodyPr>
          <a:lstStyle/>
          <a:p>
            <a:pPr marL="494100" indent="-457200">
              <a:buFont typeface="+mj-lt"/>
              <a:buAutoNum type="arabicPeriod"/>
            </a:pPr>
            <a:r>
              <a:rPr lang="en-US" sz="6000" dirty="0"/>
              <a:t>Lowest point in her life</a:t>
            </a:r>
          </a:p>
          <a:p>
            <a:pPr marL="494100" indent="-457200">
              <a:buFont typeface="+mj-lt"/>
              <a:buAutoNum type="arabicPeriod"/>
            </a:pPr>
            <a:r>
              <a:rPr lang="en-US" sz="6000" dirty="0"/>
              <a:t>Nature of the struggle was spiritual</a:t>
            </a:r>
          </a:p>
          <a:p>
            <a:pPr marL="494100" indent="-457200">
              <a:buFont typeface="+mj-lt"/>
              <a:buAutoNum type="arabicPeriod"/>
            </a:pPr>
            <a:r>
              <a:rPr lang="en-US" sz="6000" dirty="0"/>
              <a:t>Insignificant in the eyes of others</a:t>
            </a:r>
          </a:p>
        </p:txBody>
      </p:sp>
    </p:spTree>
    <p:extLst>
      <p:ext uri="{BB962C8B-B14F-4D97-AF65-F5344CB8AC3E}">
        <p14:creationId xmlns:p14="http://schemas.microsoft.com/office/powerpoint/2010/main" xmlns="" val="2354310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9B656AA-E214-BA53-EBF0-61B84C1C9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u="sng" dirty="0">
                <a:solidFill>
                  <a:srgbClr val="FFC000"/>
                </a:solidFill>
              </a:rPr>
              <a:t>MAIN IDEA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659253-D9E6-189F-F6F9-57B230241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900" indent="0">
              <a:buNone/>
            </a:pPr>
            <a:r>
              <a:rPr lang="en-US" sz="7200" dirty="0"/>
              <a:t>Jesus reveals himself to those who admit their insignificance and spiritual need.</a:t>
            </a:r>
          </a:p>
        </p:txBody>
      </p:sp>
    </p:spTree>
    <p:extLst>
      <p:ext uri="{BB962C8B-B14F-4D97-AF65-F5344CB8AC3E}">
        <p14:creationId xmlns:p14="http://schemas.microsoft.com/office/powerpoint/2010/main" xmlns="" val="2649255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91F997-E90D-AF85-9177-D25E7373D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553" y="264543"/>
            <a:ext cx="10353762" cy="970450"/>
          </a:xfrm>
        </p:spPr>
        <p:txBody>
          <a:bodyPr>
            <a:noAutofit/>
          </a:bodyPr>
          <a:lstStyle/>
          <a:p>
            <a:r>
              <a:rPr lang="en-US" sz="6000" u="sng" dirty="0">
                <a:solidFill>
                  <a:srgbClr val="FFC000"/>
                </a:solidFill>
              </a:rPr>
              <a:t>Vs. 18--19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5996F4A-AF59-4DCB-AB36-A507D9199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286" y="1732449"/>
            <a:ext cx="11967713" cy="4806374"/>
          </a:xfrm>
        </p:spPr>
        <p:txBody>
          <a:bodyPr>
            <a:normAutofit fontScale="92500" lnSpcReduction="10000"/>
          </a:bodyPr>
          <a:lstStyle/>
          <a:p>
            <a:r>
              <a:rPr lang="en-US" sz="6000" i="1" u="sng" dirty="0"/>
              <a:t>POINT</a:t>
            </a:r>
            <a:r>
              <a:rPr lang="en-US" sz="6000" dirty="0"/>
              <a:t>: </a:t>
            </a:r>
            <a:r>
              <a:rPr lang="en-US" sz="7100" dirty="0"/>
              <a:t>The kingdom of God is revealed in seemingly insignificant ways. Spiritual reality is not as gratifying as seeing visible results</a:t>
            </a:r>
          </a:p>
        </p:txBody>
      </p:sp>
    </p:spTree>
    <p:extLst>
      <p:ext uri="{BB962C8B-B14F-4D97-AF65-F5344CB8AC3E}">
        <p14:creationId xmlns:p14="http://schemas.microsoft.com/office/powerpoint/2010/main" xmlns="" val="2331652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36304F9-AE8E-951B-323C-5D9E70C78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2410B0E-1A73-E49E-29BB-2D990D111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u="sng" dirty="0">
                <a:solidFill>
                  <a:srgbClr val="FFC000"/>
                </a:solidFill>
              </a:rPr>
              <a:t>Vs. 20--21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A990A-811F-77FD-894B-648C36E90C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048" y="2025747"/>
            <a:ext cx="10353762" cy="4058751"/>
          </a:xfrm>
        </p:spPr>
        <p:txBody>
          <a:bodyPr>
            <a:normAutofit/>
          </a:bodyPr>
          <a:lstStyle/>
          <a:p>
            <a:r>
              <a:rPr lang="en-US" sz="6600" i="1" u="sng" dirty="0"/>
              <a:t>POINT</a:t>
            </a:r>
            <a:r>
              <a:rPr lang="en-US" sz="6600" dirty="0"/>
              <a:t>: The kingdom of God will prevail, even if we don’t see immediate results.</a:t>
            </a:r>
          </a:p>
        </p:txBody>
      </p:sp>
    </p:spTree>
    <p:extLst>
      <p:ext uri="{BB962C8B-B14F-4D97-AF65-F5344CB8AC3E}">
        <p14:creationId xmlns:p14="http://schemas.microsoft.com/office/powerpoint/2010/main" xmlns="" val="376337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44C7C4-E5DB-7CA9-ABFD-A6F3BC855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807" y="212785"/>
            <a:ext cx="10353762" cy="970450"/>
          </a:xfrm>
        </p:spPr>
        <p:txBody>
          <a:bodyPr>
            <a:normAutofit fontScale="90000"/>
          </a:bodyPr>
          <a:lstStyle/>
          <a:p>
            <a:r>
              <a:rPr lang="en-US" sz="6000" u="sng" dirty="0">
                <a:solidFill>
                  <a:srgbClr val="FFC000"/>
                </a:solidFill>
              </a:rPr>
              <a:t>MAIN IDEA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BEFD41F-C9A1-452A-987E-3B7757E0D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21432"/>
            <a:ext cx="12191999" cy="5546785"/>
          </a:xfrm>
        </p:spPr>
        <p:txBody>
          <a:bodyPr>
            <a:noAutofit/>
          </a:bodyPr>
          <a:lstStyle/>
          <a:p>
            <a:r>
              <a:rPr lang="en-US" sz="5900" dirty="0"/>
              <a:t>Christ’s significance and ability to meet every need.</a:t>
            </a:r>
          </a:p>
          <a:p>
            <a:r>
              <a:rPr lang="en-US" sz="5900" dirty="0"/>
              <a:t>PROBLEM: We search for significance from and try to fill our spiritual need with human performance.</a:t>
            </a:r>
          </a:p>
        </p:txBody>
      </p:sp>
    </p:spTree>
    <p:extLst>
      <p:ext uri="{BB962C8B-B14F-4D97-AF65-F5344CB8AC3E}">
        <p14:creationId xmlns:p14="http://schemas.microsoft.com/office/powerpoint/2010/main" xmlns="" val="2407082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TM04033929[[fn=Slate]]</Template>
  <TotalTime>89</TotalTime>
  <Words>314</Words>
  <Application>Microsoft Office PowerPoint</Application>
  <PresentationFormat>Custom</PresentationFormat>
  <Paragraphs>40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Slate</vt:lpstr>
      <vt:lpstr>Significance and Need</vt:lpstr>
      <vt:lpstr>Introduction</vt:lpstr>
      <vt:lpstr>Luke 13:10-17</vt:lpstr>
      <vt:lpstr>Luke 13:10-17</vt:lpstr>
      <vt:lpstr>Luke 13:10-17</vt:lpstr>
      <vt:lpstr>MAIN IDEA</vt:lpstr>
      <vt:lpstr>Vs. 18--19</vt:lpstr>
      <vt:lpstr>Vs. 20--21</vt:lpstr>
      <vt:lpstr>MAIN IDEA</vt:lpstr>
      <vt:lpstr>Vs. 22-30 The “narrow way” and “first and last”</vt:lpstr>
      <vt:lpstr>Vs. 22-30 The “narrow way” and “first and last”</vt:lpstr>
      <vt:lpstr>Vs. 30</vt:lpstr>
      <vt:lpstr>APPLICATION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Significance and Need</dc:title>
  <dc:creator>Tyler Shepard</dc:creator>
  <cp:lastModifiedBy>Max Bell</cp:lastModifiedBy>
  <cp:revision>4</cp:revision>
  <dcterms:created xsi:type="dcterms:W3CDTF">2026-02-06T17:39:07Z</dcterms:created>
  <dcterms:modified xsi:type="dcterms:W3CDTF">2026-02-06T19:26:28Z</dcterms:modified>
</cp:coreProperties>
</file>