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66" r:id="rId5"/>
    <p:sldId id="259" r:id="rId6"/>
    <p:sldId id="260" r:id="rId7"/>
    <p:sldId id="263" r:id="rId8"/>
    <p:sldId id="264" r:id="rId9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</p:showPr>
  <p:clrMru>
    <a:srgbClr val="D7F42C"/>
  </p:clrMru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6D6"/>
              </a:solidFill>
              <a:prstDash val="solid"/>
              <a:miter lim="400000"/>
            </a:ln>
          </a:left>
          <a:right>
            <a:ln w="254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254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6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32650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6D6"/>
              </a:solidFill>
              <a:prstDash val="solid"/>
              <a:miter lim="400000"/>
            </a:ln>
          </a:top>
          <a:bottom>
            <a:ln w="254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32650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84E00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17101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AAAAA"/>
              </a:solidFill>
              <a:prstDash val="solid"/>
              <a:miter lim="400000"/>
            </a:ln>
          </a:left>
          <a:right>
            <a:ln w="12700" cap="flat">
              <a:solidFill>
                <a:srgbClr val="AAAAAA"/>
              </a:solidFill>
              <a:prstDash val="solid"/>
              <a:miter lim="400000"/>
            </a:ln>
          </a:right>
          <a:top>
            <a:ln w="12700" cap="flat">
              <a:solidFill>
                <a:srgbClr val="AAAAAA"/>
              </a:solidFill>
              <a:prstDash val="solid"/>
              <a:miter lim="400000"/>
            </a:ln>
          </a:top>
          <a:bottom>
            <a:ln w="12700" cap="flat">
              <a:solidFill>
                <a:srgbClr val="AAAAAA"/>
              </a:solidFill>
              <a:prstDash val="solid"/>
              <a:miter lim="400000"/>
            </a:ln>
          </a:bottom>
          <a:insideH>
            <a:ln w="12700" cap="flat">
              <a:solidFill>
                <a:srgbClr val="AAAAAA"/>
              </a:solidFill>
              <a:prstDash val="solid"/>
              <a:miter lim="400000"/>
            </a:ln>
          </a:insideH>
          <a:insideV>
            <a:ln w="12700" cap="flat">
              <a:solidFill>
                <a:srgbClr val="AAAAAA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>
              <a:hueOff val="106375"/>
              <a:satOff val="9554"/>
              <a:lumOff val="-13516"/>
            </a:schemeClr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>
              <a:hueOff val="106375"/>
              <a:satOff val="9554"/>
              <a:lumOff val="-13516"/>
            </a:schemeClr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6">
              <a:hueOff val="-119728"/>
              <a:satOff val="5580"/>
              <a:lumOff val="-12961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50E48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50E48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909090"/>
              </a:solidFill>
              <a:prstDash val="solid"/>
              <a:miter lim="400000"/>
            </a:ln>
          </a:left>
          <a:right>
            <a:ln w="12700" cap="flat">
              <a:solidFill>
                <a:srgbClr val="909090"/>
              </a:solidFill>
              <a:prstDash val="solid"/>
              <a:miter lim="400000"/>
            </a:ln>
          </a:right>
          <a:top>
            <a:ln w="12700" cap="flat">
              <a:solidFill>
                <a:srgbClr val="909090"/>
              </a:solidFill>
              <a:prstDash val="solid"/>
              <a:miter lim="400000"/>
            </a:ln>
          </a:top>
          <a:bottom>
            <a:ln w="12700" cap="flat">
              <a:solidFill>
                <a:srgbClr val="909090"/>
              </a:solidFill>
              <a:prstDash val="solid"/>
              <a:miter lim="400000"/>
            </a:ln>
          </a:bottom>
          <a:insideH>
            <a:ln w="12700" cap="flat">
              <a:solidFill>
                <a:srgbClr val="909090"/>
              </a:solidFill>
              <a:prstDash val="solid"/>
              <a:miter lim="400000"/>
            </a:ln>
          </a:insideH>
          <a:insideV>
            <a:ln w="12700" cap="flat">
              <a:solidFill>
                <a:srgbClr val="90909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98089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6A0AC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6A0AC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516" y="-96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ClrTx/>
              <a:buSzTx/>
              <a:buNone/>
              <a:defRPr sz="3700"/>
            </a:lvl1pPr>
            <a:lvl2pPr marL="0" indent="0" algn="ctr">
              <a:spcBef>
                <a:spcPts val="0"/>
              </a:spcBef>
              <a:buClrTx/>
              <a:buSzTx/>
              <a:buNone/>
              <a:defRPr sz="3700"/>
            </a:lvl2pPr>
            <a:lvl3pPr marL="0" indent="0" algn="ctr">
              <a:spcBef>
                <a:spcPts val="0"/>
              </a:spcBef>
              <a:buClrTx/>
              <a:buSzTx/>
              <a:buNone/>
              <a:defRPr sz="3700"/>
            </a:lvl3pPr>
            <a:lvl4pPr marL="0" indent="0" algn="ctr">
              <a:spcBef>
                <a:spcPts val="0"/>
              </a:spcBef>
              <a:buClrTx/>
              <a:buSzTx/>
              <a:buNone/>
              <a:defRPr sz="3700"/>
            </a:lvl4pPr>
            <a:lvl5pPr marL="0" indent="0" algn="ctr">
              <a:spcBef>
                <a:spcPts val="0"/>
              </a:spcBef>
              <a:buClrTx/>
              <a:buSzTx/>
              <a:buNone/>
              <a:defRPr sz="37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>
            <a:spLocks noGrp="1"/>
          </p:cNvSpPr>
          <p:nvPr>
            <p:ph type="body" sz="quarter" idx="13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ClrTx/>
              <a:buSzTx/>
              <a:buNone/>
              <a:defRPr sz="2400" i="1"/>
            </a:lvl1pPr>
          </a:lstStyle>
          <a:p>
            <a:r>
              <a:t>–Johnny Appleseed</a:t>
            </a:r>
          </a:p>
        </p:txBody>
      </p:sp>
      <p:sp>
        <p:nvSpPr>
          <p:cNvPr id="94" name="“Type a quote here.”"/>
          <p:cNvSpPr txBox="1">
            <a:spLocks noGrp="1"/>
          </p:cNvSpPr>
          <p:nvPr>
            <p:ph type="body" sz="quarter" idx="14"/>
          </p:nvPr>
        </p:nvSpPr>
        <p:spPr>
          <a:xfrm>
            <a:off x="1270000" y="4308599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ClrTx/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“Type a quote here.” </a:t>
            </a:r>
          </a:p>
        </p:txBody>
      </p:sp>
      <p:sp>
        <p:nvSpPr>
          <p:cNvPr id="9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>
            <a:spLocks noGrp="1"/>
          </p:cNvSpPr>
          <p:nvPr>
            <p:ph type="pic" idx="13"/>
          </p:nvPr>
        </p:nvSpPr>
        <p:spPr>
          <a:xfrm>
            <a:off x="-929606" y="-12700"/>
            <a:ext cx="16551777" cy="11034518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>
            <a:spLocks noGrp="1"/>
          </p:cNvSpPr>
          <p:nvPr>
            <p:ph type="pic" idx="13"/>
          </p:nvPr>
        </p:nvSpPr>
        <p:spPr>
          <a:xfrm>
            <a:off x="-647700" y="508000"/>
            <a:ext cx="12369801" cy="6142538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Title Text"/>
          <p:cNvSpPr txBox="1">
            <a:spLocks noGrp="1"/>
          </p:cNvSpPr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ClrTx/>
              <a:buSzTx/>
              <a:buNone/>
              <a:defRPr sz="3700"/>
            </a:lvl1pPr>
            <a:lvl2pPr marL="0" indent="0" algn="ctr">
              <a:spcBef>
                <a:spcPts val="0"/>
              </a:spcBef>
              <a:buClrTx/>
              <a:buSzTx/>
              <a:buNone/>
              <a:defRPr sz="3700"/>
            </a:lvl2pPr>
            <a:lvl3pPr marL="0" indent="0" algn="ctr">
              <a:spcBef>
                <a:spcPts val="0"/>
              </a:spcBef>
              <a:buClrTx/>
              <a:buSzTx/>
              <a:buNone/>
              <a:defRPr sz="3700"/>
            </a:lvl3pPr>
            <a:lvl4pPr marL="0" indent="0" algn="ctr">
              <a:spcBef>
                <a:spcPts val="0"/>
              </a:spcBef>
              <a:buClrTx/>
              <a:buSzTx/>
              <a:buNone/>
              <a:defRPr sz="3700"/>
            </a:lvl4pPr>
            <a:lvl5pPr marL="0" indent="0" algn="ctr">
              <a:spcBef>
                <a:spcPts val="0"/>
              </a:spcBef>
              <a:buClrTx/>
              <a:buSzTx/>
              <a:buNone/>
              <a:defRPr sz="37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>
            <a:spLocks noGrp="1"/>
          </p:cNvSpPr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>
            <a:spLocks noGrp="1"/>
          </p:cNvSpPr>
          <p:nvPr>
            <p:ph type="pic" idx="13"/>
          </p:nvPr>
        </p:nvSpPr>
        <p:spPr>
          <a:xfrm>
            <a:off x="2451058" y="-138499"/>
            <a:ext cx="13525502" cy="9017002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Title Text"/>
          <p:cNvSpPr txBox="1">
            <a:spLocks noGrp="1"/>
          </p:cNvSpPr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4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ClrTx/>
              <a:buSzTx/>
              <a:buNone/>
              <a:defRPr sz="3700"/>
            </a:lvl1pPr>
            <a:lvl2pPr marL="0" indent="0" algn="ctr">
              <a:spcBef>
                <a:spcPts val="0"/>
              </a:spcBef>
              <a:buClrTx/>
              <a:buSzTx/>
              <a:buNone/>
              <a:defRPr sz="3700"/>
            </a:lvl2pPr>
            <a:lvl3pPr marL="0" indent="0" algn="ctr">
              <a:spcBef>
                <a:spcPts val="0"/>
              </a:spcBef>
              <a:buClrTx/>
              <a:buSzTx/>
              <a:buNone/>
              <a:defRPr sz="3700"/>
            </a:lvl3pPr>
            <a:lvl4pPr marL="0" indent="0" algn="ctr">
              <a:spcBef>
                <a:spcPts val="0"/>
              </a:spcBef>
              <a:buClrTx/>
              <a:buSzTx/>
              <a:buNone/>
              <a:defRPr sz="3700"/>
            </a:lvl4pPr>
            <a:lvl5pPr marL="0" indent="0" algn="ctr">
              <a:spcBef>
                <a:spcPts val="0"/>
              </a:spcBef>
              <a:buClrTx/>
              <a:buSzTx/>
              <a:buNone/>
              <a:defRPr sz="37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ClrTx/>
            </a:lvl1pPr>
            <a:lvl2pPr>
              <a:buClrTx/>
            </a:lvl2pPr>
            <a:lvl3pPr>
              <a:buClrTx/>
            </a:lvl3pPr>
            <a:lvl4pPr>
              <a:buClrTx/>
            </a:lvl4pPr>
            <a:lvl5pPr>
              <a:buClrTx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>
            <a:spLocks noGrp="1"/>
          </p:cNvSpPr>
          <p:nvPr>
            <p:ph type="pic" idx="13"/>
          </p:nvPr>
        </p:nvSpPr>
        <p:spPr>
          <a:xfrm>
            <a:off x="4473575" y="2032000"/>
            <a:ext cx="10287000" cy="6858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7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buClrTx/>
              <a:defRPr sz="2800"/>
            </a:lvl1pPr>
            <a:lvl2pPr marL="685800" indent="-342900">
              <a:spcBef>
                <a:spcPts val="3200"/>
              </a:spcBef>
              <a:buClrTx/>
              <a:defRPr sz="2800"/>
            </a:lvl2pPr>
            <a:lvl3pPr marL="1028700" indent="-342900">
              <a:spcBef>
                <a:spcPts val="3200"/>
              </a:spcBef>
              <a:buClrTx/>
              <a:defRPr sz="2800"/>
            </a:lvl3pPr>
            <a:lvl4pPr marL="1371600" indent="-342900">
              <a:spcBef>
                <a:spcPts val="3200"/>
              </a:spcBef>
              <a:buClrTx/>
              <a:defRPr sz="2800"/>
            </a:lvl4pPr>
            <a:lvl5pPr marL="1714500" indent="-342900">
              <a:spcBef>
                <a:spcPts val="3200"/>
              </a:spcBef>
              <a:buClrTx/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>
            <a:spLocks noGrp="1"/>
          </p:cNvSpPr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>
            <a:lvl1pPr>
              <a:buClrTx/>
            </a:lvl1pPr>
            <a:lvl2pPr>
              <a:buClrTx/>
            </a:lvl2pPr>
            <a:lvl3pPr>
              <a:buClrTx/>
            </a:lvl3pPr>
            <a:lvl4pPr>
              <a:buClrTx/>
            </a:lvl4pPr>
            <a:lvl5pPr>
              <a:buClrTx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>
            <a:spLocks noGrp="1"/>
          </p:cNvSpPr>
          <p:nvPr>
            <p:ph type="pic" sz="quarter" idx="13"/>
          </p:nvPr>
        </p:nvSpPr>
        <p:spPr>
          <a:xfrm>
            <a:off x="6426200" y="4965700"/>
            <a:ext cx="5886450" cy="3924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Image"/>
          <p:cNvSpPr>
            <a:spLocks noGrp="1"/>
          </p:cNvSpPr>
          <p:nvPr>
            <p:ph type="pic" sz="quarter" idx="14"/>
          </p:nvPr>
        </p:nvSpPr>
        <p:spPr>
          <a:xfrm>
            <a:off x="6737350" y="639233"/>
            <a:ext cx="5880100" cy="392006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Image"/>
          <p:cNvSpPr>
            <a:spLocks noGrp="1"/>
          </p:cNvSpPr>
          <p:nvPr>
            <p:ph type="pic" idx="15"/>
          </p:nvPr>
        </p:nvSpPr>
        <p:spPr>
          <a:xfrm>
            <a:off x="-3400425" y="-127000"/>
            <a:ext cx="13525500" cy="9017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6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The Love of the Father, the Life of a Son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>
            <a:normAutofit/>
          </a:bodyPr>
          <a:lstStyle>
            <a:lvl1pPr defTabSz="560831">
              <a:defRPr sz="7679"/>
            </a:lvl1pPr>
          </a:lstStyle>
          <a:p>
            <a:r>
              <a:rPr lang="en-US" dirty="0" smtClean="0">
                <a:solidFill>
                  <a:srgbClr val="FFC000"/>
                </a:solidFill>
              </a:rPr>
              <a:t>Where is Your Faith? Part I</a:t>
            </a:r>
            <a:endParaRPr dirty="0">
              <a:solidFill>
                <a:srgbClr val="FFC000"/>
              </a:solidFill>
            </a:endParaRPr>
          </a:p>
        </p:txBody>
      </p:sp>
      <p:sp>
        <p:nvSpPr>
          <p:cNvPr id="120" name="Luke 15:11–32"/>
          <p:cNvSpPr txBox="1">
            <a:spLocks noGrp="1"/>
          </p:cNvSpPr>
          <p:nvPr>
            <p:ph type="subTitle" sz="quarter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r>
              <a:rPr sz="6000" dirty="0"/>
              <a:t>Luke </a:t>
            </a:r>
            <a:r>
              <a:rPr lang="en-US" sz="6000" dirty="0" smtClean="0"/>
              <a:t>8</a:t>
            </a:r>
            <a:r>
              <a:rPr sz="6000" dirty="0" smtClean="0"/>
              <a:t>:</a:t>
            </a:r>
            <a:r>
              <a:rPr lang="en-US" sz="6000" dirty="0" smtClean="0"/>
              <a:t>22</a:t>
            </a:r>
            <a:r>
              <a:rPr sz="6000" dirty="0" smtClean="0"/>
              <a:t>–</a:t>
            </a:r>
            <a:r>
              <a:rPr lang="en-US" sz="6000" dirty="0" smtClean="0"/>
              <a:t>25</a:t>
            </a:r>
            <a:endParaRPr sz="60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Introduction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>
                <a:solidFill>
                  <a:srgbClr val="FFC000"/>
                </a:solidFill>
              </a:rPr>
              <a:t>Introduction</a:t>
            </a:r>
          </a:p>
        </p:txBody>
      </p:sp>
      <p:sp>
        <p:nvSpPr>
          <p:cNvPr id="123" name="The love of a father will be seen in the life of his children.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444500" indent="-444500">
              <a:defRPr sz="7200"/>
            </a:lvl1pPr>
          </a:lstStyle>
          <a:p>
            <a:r>
              <a:rPr lang="en-US" dirty="0" smtClean="0"/>
              <a:t> A Missionary’s Story</a:t>
            </a:r>
            <a:endParaRPr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Luke 15:11–32"/>
          <p:cNvSpPr txBox="1">
            <a:spLocks noGrp="1"/>
          </p:cNvSpPr>
          <p:nvPr>
            <p:ph type="title"/>
          </p:nvPr>
        </p:nvSpPr>
        <p:spPr>
          <a:xfrm>
            <a:off x="952500" y="254000"/>
            <a:ext cx="11099800" cy="3175000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dirty="0">
                <a:solidFill>
                  <a:srgbClr val="FFC000"/>
                </a:solidFill>
              </a:rPr>
              <a:t>Luke </a:t>
            </a:r>
            <a:r>
              <a:rPr lang="en-US" dirty="0" smtClean="0">
                <a:solidFill>
                  <a:srgbClr val="FFC000"/>
                </a:solidFill>
              </a:rPr>
              <a:t>8</a:t>
            </a:r>
            <a:r>
              <a:rPr dirty="0" smtClean="0">
                <a:solidFill>
                  <a:srgbClr val="FFC000"/>
                </a:solidFill>
              </a:rPr>
              <a:t>:</a:t>
            </a:r>
            <a:r>
              <a:rPr lang="en-US" dirty="0" smtClean="0">
                <a:solidFill>
                  <a:srgbClr val="FFC000"/>
                </a:solidFill>
              </a:rPr>
              <a:t>22-25</a:t>
            </a:r>
            <a:br>
              <a:rPr lang="en-US" dirty="0" smtClean="0">
                <a:solidFill>
                  <a:srgbClr val="FFC000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Context</a:t>
            </a:r>
            <a:r>
              <a:rPr lang="en-US" dirty="0" smtClean="0">
                <a:solidFill>
                  <a:srgbClr val="FFC000"/>
                </a:solidFill>
              </a:rPr>
              <a:t/>
            </a:r>
            <a:br>
              <a:rPr lang="en-US" dirty="0" smtClean="0">
                <a:solidFill>
                  <a:srgbClr val="FFC000"/>
                </a:solidFill>
              </a:rPr>
            </a:br>
            <a:endParaRPr dirty="0">
              <a:solidFill>
                <a:srgbClr val="FFC000"/>
              </a:solidFill>
            </a:endParaRPr>
          </a:p>
        </p:txBody>
      </p:sp>
      <p:sp>
        <p:nvSpPr>
          <p:cNvPr id="126" name="3 Main Characters: Father and Two Sons…"/>
          <p:cNvSpPr txBox="1">
            <a:spLocks noGrp="1"/>
          </p:cNvSpPr>
          <p:nvPr>
            <p:ph type="body" idx="1"/>
          </p:nvPr>
        </p:nvSpPr>
        <p:spPr>
          <a:xfrm>
            <a:off x="952500" y="2590800"/>
            <a:ext cx="11099800" cy="43434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88925" indent="-288925" defTabSz="379729">
              <a:spcBef>
                <a:spcPts val="1500"/>
              </a:spcBef>
              <a:defRPr sz="4810"/>
            </a:pPr>
            <a:r>
              <a:rPr lang="en-US" sz="6000" dirty="0" smtClean="0"/>
              <a:t> Jesus’ Teaching and Ministry</a:t>
            </a:r>
            <a:endParaRPr sz="60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Luke 15:11–32"/>
          <p:cNvSpPr txBox="1">
            <a:spLocks noGrp="1"/>
          </p:cNvSpPr>
          <p:nvPr>
            <p:ph type="title"/>
          </p:nvPr>
        </p:nvSpPr>
        <p:spPr>
          <a:xfrm>
            <a:off x="952500" y="254000"/>
            <a:ext cx="11099800" cy="31750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C000"/>
                </a:solidFill>
              </a:rPr>
              <a:t>Two Key Questions</a:t>
            </a:r>
            <a:br>
              <a:rPr lang="en-US" dirty="0" smtClean="0">
                <a:solidFill>
                  <a:srgbClr val="FFC000"/>
                </a:solidFill>
              </a:rPr>
            </a:br>
            <a:endParaRPr dirty="0">
              <a:solidFill>
                <a:srgbClr val="FFC000"/>
              </a:solidFill>
            </a:endParaRPr>
          </a:p>
        </p:txBody>
      </p:sp>
      <p:sp>
        <p:nvSpPr>
          <p:cNvPr id="126" name="3 Main Characters: Father and Two Sons…"/>
          <p:cNvSpPr txBox="1">
            <a:spLocks noGrp="1"/>
          </p:cNvSpPr>
          <p:nvPr>
            <p:ph type="body" idx="1"/>
          </p:nvPr>
        </p:nvSpPr>
        <p:spPr>
          <a:xfrm>
            <a:off x="1016000" y="2514600"/>
            <a:ext cx="11099800" cy="43434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914400" indent="-914400" defTabSz="379729">
              <a:spcBef>
                <a:spcPts val="1500"/>
              </a:spcBef>
              <a:buFont typeface="+mj-lt"/>
              <a:buAutoNum type="arabicPeriod"/>
              <a:defRPr sz="4810"/>
            </a:pPr>
            <a:endParaRPr lang="en-US" sz="5400" dirty="0" smtClean="0"/>
          </a:p>
          <a:p>
            <a:pPr marL="914400" indent="-914400" defTabSz="379729">
              <a:spcBef>
                <a:spcPts val="1500"/>
              </a:spcBef>
              <a:buFont typeface="+mj-lt"/>
              <a:buAutoNum type="arabicPeriod"/>
              <a:defRPr sz="4810"/>
            </a:pPr>
            <a:endParaRPr lang="en-US" sz="5400" dirty="0" smtClean="0"/>
          </a:p>
          <a:p>
            <a:pPr marL="914400" indent="-914400" defTabSz="379729">
              <a:spcBef>
                <a:spcPts val="1500"/>
              </a:spcBef>
              <a:buFont typeface="+mj-lt"/>
              <a:buAutoNum type="arabicPeriod"/>
              <a:defRPr sz="4810"/>
            </a:pPr>
            <a:endParaRPr lang="en-US" sz="5400" dirty="0" smtClean="0"/>
          </a:p>
          <a:p>
            <a:pPr marL="914400" indent="-914400" defTabSz="379729">
              <a:spcBef>
                <a:spcPts val="1500"/>
              </a:spcBef>
              <a:buFont typeface="+mj-lt"/>
              <a:buAutoNum type="arabicPeriod"/>
              <a:defRPr sz="4810"/>
            </a:pPr>
            <a:endParaRPr lang="en-US" sz="5400" dirty="0" smtClean="0"/>
          </a:p>
          <a:p>
            <a:pPr marL="914400" indent="-914400" defTabSz="379729">
              <a:spcBef>
                <a:spcPts val="1500"/>
              </a:spcBef>
              <a:buFont typeface="+mj-lt"/>
              <a:buAutoNum type="arabicPeriod"/>
              <a:defRPr sz="4810"/>
            </a:pPr>
            <a:endParaRPr sz="5400" dirty="0"/>
          </a:p>
        </p:txBody>
      </p:sp>
      <p:sp>
        <p:nvSpPr>
          <p:cNvPr id="5" name="Rectangle 4"/>
          <p:cNvSpPr/>
          <p:nvPr/>
        </p:nvSpPr>
        <p:spPr>
          <a:xfrm>
            <a:off x="1092200" y="4090431"/>
            <a:ext cx="10668000" cy="32470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indent="-914400" algn="l" defTabSz="379729">
              <a:spcBef>
                <a:spcPts val="1500"/>
              </a:spcBef>
              <a:buFont typeface="+mj-lt"/>
              <a:buAutoNum type="arabicPeriod"/>
              <a:defRPr sz="4810"/>
            </a:pPr>
            <a:r>
              <a:rPr lang="en-US" sz="6000" b="0" dirty="0" smtClean="0"/>
              <a:t>Jesus “Where is your </a:t>
            </a:r>
            <a:r>
              <a:rPr lang="en-US" sz="6000" b="0" dirty="0" smtClean="0"/>
              <a:t>Faith”</a:t>
            </a:r>
          </a:p>
          <a:p>
            <a:pPr marL="914400" indent="-914400" algn="l" defTabSz="379729">
              <a:spcBef>
                <a:spcPts val="1500"/>
              </a:spcBef>
              <a:buFont typeface="+mj-lt"/>
              <a:buAutoNum type="arabicPeriod"/>
              <a:defRPr sz="4810"/>
            </a:pPr>
            <a:endParaRPr lang="en-US" sz="6000" b="0" dirty="0" smtClean="0"/>
          </a:p>
          <a:p>
            <a:pPr marL="914400" indent="-914400" algn="l" defTabSz="379729">
              <a:spcBef>
                <a:spcPts val="1500"/>
              </a:spcBef>
              <a:buFont typeface="+mj-lt"/>
              <a:buAutoNum type="arabicPeriod"/>
              <a:defRPr sz="4810"/>
            </a:pPr>
            <a:r>
              <a:rPr lang="en-US" sz="6000" b="0" dirty="0" smtClean="0"/>
              <a:t>Who then is this…?</a:t>
            </a:r>
            <a:endParaRPr lang="en-US" sz="6000" b="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Opening…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 defTabSz="484886">
              <a:defRPr sz="6640"/>
            </a:pPr>
            <a:r>
              <a:rPr lang="en-US" dirty="0" smtClean="0">
                <a:solidFill>
                  <a:srgbClr val="FFC000"/>
                </a:solidFill>
              </a:rPr>
              <a:t>Main Idea of The Text</a:t>
            </a:r>
            <a:endParaRPr dirty="0">
              <a:solidFill>
                <a:srgbClr val="FFC000"/>
              </a:solidFill>
            </a:endParaRPr>
          </a:p>
        </p:txBody>
      </p:sp>
      <p:sp>
        <p:nvSpPr>
          <p:cNvPr id="129" name="The younger son not interested in a relationship with the father."/>
          <p:cNvSpPr txBox="1">
            <a:spLocks noGrp="1"/>
          </p:cNvSpPr>
          <p:nvPr>
            <p:ph type="body" idx="1"/>
          </p:nvPr>
        </p:nvSpPr>
        <p:spPr>
          <a:xfrm>
            <a:off x="558800" y="2590800"/>
            <a:ext cx="12446000" cy="4648200"/>
          </a:xfrm>
          <a:prstGeom prst="rect">
            <a:avLst/>
          </a:prstGeom>
        </p:spPr>
        <p:txBody>
          <a:bodyPr/>
          <a:lstStyle/>
          <a:p>
            <a:pPr marL="444500" indent="-444500">
              <a:defRPr sz="7200"/>
            </a:pPr>
            <a:r>
              <a:rPr lang="en-US" dirty="0" smtClean="0"/>
              <a:t>Jesus is in complete control</a:t>
            </a:r>
            <a:endParaRPr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Distant Country Scene…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 defTabSz="484886">
              <a:defRPr sz="6640"/>
            </a:pPr>
            <a:r>
              <a:rPr lang="en-US" dirty="0" smtClean="0">
                <a:solidFill>
                  <a:srgbClr val="FFC000"/>
                </a:solidFill>
              </a:rPr>
              <a:t>Fallen Condition Focus</a:t>
            </a:r>
            <a:endParaRPr dirty="0">
              <a:solidFill>
                <a:srgbClr val="FFC000"/>
              </a:solidFill>
            </a:endParaRPr>
          </a:p>
        </p:txBody>
      </p:sp>
      <p:sp>
        <p:nvSpPr>
          <p:cNvPr id="132" name="The younger son represents the tax collectors and sinners—who would admit their need of the savior.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  <a:defRPr sz="7200"/>
            </a:pPr>
            <a:r>
              <a:rPr lang="en-US" sz="5400" dirty="0" smtClean="0">
                <a:solidFill>
                  <a:schemeClr val="tx1"/>
                </a:solidFill>
              </a:rPr>
              <a:t>We trust our senses rather than the Lord of Creation.</a:t>
            </a:r>
          </a:p>
          <a:p>
            <a:pPr>
              <a:buFont typeface="Arial" pitchFamily="34" charset="0"/>
              <a:buChar char="•"/>
              <a:defRPr sz="7200"/>
            </a:pPr>
            <a:r>
              <a:rPr lang="en-US" sz="5400" dirty="0" smtClean="0">
                <a:solidFill>
                  <a:schemeClr val="tx1"/>
                </a:solidFill>
              </a:rPr>
              <a:t>We fear because we like to be in control.</a:t>
            </a:r>
            <a:endParaRPr sz="5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MAIN IDEA"/>
          <p:cNvSpPr txBox="1">
            <a:spLocks noGrp="1"/>
          </p:cNvSpPr>
          <p:nvPr>
            <p:ph type="title"/>
          </p:nvPr>
        </p:nvSpPr>
        <p:spPr>
          <a:xfrm>
            <a:off x="952500" y="254000"/>
            <a:ext cx="11874500" cy="2159000"/>
          </a:xfrm>
          <a:prstGeom prst="rect">
            <a:avLst/>
          </a:prstGeom>
        </p:spPr>
        <p:txBody>
          <a:bodyPr>
            <a:normAutofit fontScale="90000"/>
          </a:bodyPr>
          <a:lstStyle>
            <a:lvl1pPr>
              <a:defRPr u="sng"/>
            </a:lvl1pPr>
          </a:lstStyle>
          <a:p>
            <a:r>
              <a:rPr dirty="0">
                <a:solidFill>
                  <a:srgbClr val="FFC000"/>
                </a:solidFill>
              </a:rPr>
              <a:t>MAIN </a:t>
            </a:r>
            <a:r>
              <a:rPr dirty="0" smtClean="0">
                <a:solidFill>
                  <a:srgbClr val="FFC000"/>
                </a:solidFill>
              </a:rPr>
              <a:t>IDEA</a:t>
            </a:r>
            <a:r>
              <a:rPr lang="en-US" dirty="0" smtClean="0">
                <a:solidFill>
                  <a:srgbClr val="FFC000"/>
                </a:solidFill>
              </a:rPr>
              <a:t> of the Message</a:t>
            </a:r>
            <a:endParaRPr dirty="0">
              <a:solidFill>
                <a:srgbClr val="FFC000"/>
              </a:solidFill>
            </a:endParaRPr>
          </a:p>
        </p:txBody>
      </p:sp>
      <p:sp>
        <p:nvSpPr>
          <p:cNvPr id="141" name="Jesus Seeks, Saves, and Satisfies."/>
          <p:cNvSpPr txBox="1">
            <a:spLocks noGrp="1"/>
          </p:cNvSpPr>
          <p:nvPr>
            <p:ph type="body" idx="1"/>
          </p:nvPr>
        </p:nvSpPr>
        <p:spPr>
          <a:xfrm>
            <a:off x="952500" y="2590800"/>
            <a:ext cx="11099800" cy="52578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44500" indent="-444500">
              <a:defRPr sz="7500"/>
            </a:pPr>
            <a:r>
              <a:rPr lang="en-US" sz="6600" dirty="0" smtClean="0">
                <a:solidFill>
                  <a:schemeClr val="tx1"/>
                </a:solidFill>
              </a:rPr>
              <a:t>Put your faith in Jesus, who is in complete control.</a:t>
            </a:r>
            <a:endParaRPr sz="6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Application:…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/>
          <a:p>
            <a:pPr defTabSz="484886">
              <a:defRPr sz="6640"/>
            </a:pPr>
            <a:r>
              <a:rPr u="sng" dirty="0" smtClean="0">
                <a:solidFill>
                  <a:srgbClr val="FFC000"/>
                </a:solidFill>
              </a:rPr>
              <a:t>Application</a:t>
            </a:r>
            <a:r>
              <a:rPr lang="en-US" dirty="0" smtClean="0">
                <a:solidFill>
                  <a:srgbClr val="FFC000"/>
                </a:solidFill>
              </a:rPr>
              <a:t/>
            </a:r>
            <a:br>
              <a:rPr lang="en-US" dirty="0" smtClean="0">
                <a:solidFill>
                  <a:srgbClr val="FFC000"/>
                </a:solidFill>
              </a:rPr>
            </a:br>
            <a:r>
              <a:rPr lang="en-US" dirty="0" smtClean="0">
                <a:solidFill>
                  <a:srgbClr val="FFC000"/>
                </a:solidFill>
              </a:rPr>
              <a:t>Trust Jesus </a:t>
            </a:r>
            <a:r>
              <a:rPr lang="en-US" dirty="0" smtClean="0">
                <a:solidFill>
                  <a:srgbClr val="FFC000"/>
                </a:solidFill>
              </a:rPr>
              <a:t>who is in complete control</a:t>
            </a:r>
            <a:endParaRPr dirty="0">
              <a:solidFill>
                <a:srgbClr val="FFC000"/>
              </a:solidFill>
            </a:endParaRPr>
          </a:p>
        </p:txBody>
      </p:sp>
      <p:sp>
        <p:nvSpPr>
          <p:cNvPr id="144" name="Younger son at the beginning—Does not recognize need of God…"/>
          <p:cNvSpPr txBox="1">
            <a:spLocks noGrp="1"/>
          </p:cNvSpPr>
          <p:nvPr>
            <p:ph type="body" idx="1"/>
          </p:nvPr>
        </p:nvSpPr>
        <p:spPr>
          <a:xfrm>
            <a:off x="952500" y="2590800"/>
            <a:ext cx="12052300" cy="62865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63550" indent="-463550" defTabSz="426466">
              <a:spcBef>
                <a:spcPts val="1700"/>
              </a:spcBef>
              <a:buSzPct val="100000"/>
              <a:buAutoNum type="arabicPeriod"/>
              <a:defRPr sz="5256"/>
            </a:pPr>
            <a:r>
              <a:rPr lang="en-US" sz="5000" dirty="0" smtClean="0"/>
              <a:t> Follow Jesus’ lead confidently</a:t>
            </a:r>
          </a:p>
          <a:p>
            <a:pPr marL="463550" indent="-463550" defTabSz="426466">
              <a:spcBef>
                <a:spcPts val="1700"/>
              </a:spcBef>
              <a:buSzPct val="100000"/>
              <a:buAutoNum type="arabicPeriod"/>
              <a:defRPr sz="5256"/>
            </a:pPr>
            <a:r>
              <a:rPr lang="en-US" sz="5000" dirty="0" smtClean="0"/>
              <a:t> Live  life of rest in our journey with Him</a:t>
            </a:r>
          </a:p>
          <a:p>
            <a:pPr marL="463550" indent="-463550" defTabSz="426466">
              <a:spcBef>
                <a:spcPts val="1700"/>
              </a:spcBef>
              <a:buSzPct val="100000"/>
              <a:buAutoNum type="arabicPeriod"/>
              <a:defRPr sz="5256"/>
            </a:pPr>
            <a:r>
              <a:rPr lang="en-US" sz="5000" dirty="0" smtClean="0"/>
              <a:t> Come to Him in our need – ALWAYS</a:t>
            </a:r>
          </a:p>
          <a:p>
            <a:pPr marL="463550" indent="-463550" defTabSz="426466">
              <a:spcBef>
                <a:spcPts val="1700"/>
              </a:spcBef>
              <a:buSzPct val="100000"/>
              <a:buAutoNum type="arabicPeriod"/>
              <a:defRPr sz="5256"/>
            </a:pPr>
            <a:r>
              <a:rPr lang="en-US" sz="5000" dirty="0" smtClean="0"/>
              <a:t> Be amazed. Be confident in Jesus:</a:t>
            </a:r>
          </a:p>
          <a:p>
            <a:pPr marL="463550" indent="-463550" defTabSz="426466">
              <a:spcBef>
                <a:spcPts val="1700"/>
              </a:spcBef>
              <a:buSzPct val="100000"/>
              <a:buNone/>
              <a:defRPr sz="5256"/>
            </a:pPr>
            <a:r>
              <a:rPr lang="en-US" sz="5000" dirty="0" smtClean="0"/>
              <a:t> </a:t>
            </a:r>
            <a:r>
              <a:rPr lang="en-US" sz="5000" dirty="0" smtClean="0"/>
              <a:t>    GOD HIMSELF</a:t>
            </a:r>
            <a:endParaRPr sz="50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ck">
  <a:themeElements>
    <a:clrScheme name="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0A89D"/>
      </a:accent2>
      <a:accent3>
        <a:srgbClr val="1DB100"/>
      </a:accent3>
      <a:accent4>
        <a:srgbClr val="F8BA00"/>
      </a:accent4>
      <a:accent5>
        <a:srgbClr val="EE220C"/>
      </a:accent5>
      <a:accent6>
        <a:srgbClr val="CB297B"/>
      </a:accent6>
      <a:hlink>
        <a:srgbClr val="0000FF"/>
      </a:hlink>
      <a:folHlink>
        <a:srgbClr val="FF00FF"/>
      </a:folHlink>
    </a:clrScheme>
    <a:fontScheme name="Black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lumOff val="13529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Black">
  <a:themeElements>
    <a:clrScheme name="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0A89D"/>
      </a:accent2>
      <a:accent3>
        <a:srgbClr val="1DB100"/>
      </a:accent3>
      <a:accent4>
        <a:srgbClr val="F8BA00"/>
      </a:accent4>
      <a:accent5>
        <a:srgbClr val="EE220C"/>
      </a:accent5>
      <a:accent6>
        <a:srgbClr val="CB297B"/>
      </a:accent6>
      <a:hlink>
        <a:srgbClr val="0000FF"/>
      </a:hlink>
      <a:folHlink>
        <a:srgbClr val="FF00FF"/>
      </a:folHlink>
    </a:clrScheme>
    <a:fontScheme name="Black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lumOff val="13529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</TotalTime>
  <Words>126</Words>
  <Application>Microsoft Office PowerPoint</Application>
  <PresentationFormat>Custom</PresentationFormat>
  <Paragraphs>26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Black</vt:lpstr>
      <vt:lpstr>Where is Your Faith? Part I</vt:lpstr>
      <vt:lpstr>Introduction</vt:lpstr>
      <vt:lpstr>Luke 8:22-25 Context </vt:lpstr>
      <vt:lpstr>Two Key Questions </vt:lpstr>
      <vt:lpstr>Main Idea of The Text</vt:lpstr>
      <vt:lpstr>Fallen Condition Focus</vt:lpstr>
      <vt:lpstr>MAIN IDEA of the Message</vt:lpstr>
      <vt:lpstr>Application Trust Jesus who is in complete control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Love of the Father, the Life of a Son</dc:title>
  <dc:creator>Max Bell</dc:creator>
  <cp:lastModifiedBy>Max Bell</cp:lastModifiedBy>
  <cp:revision>10</cp:revision>
  <dcterms:modified xsi:type="dcterms:W3CDTF">2025-06-22T01:25:45Z</dcterms:modified>
</cp:coreProperties>
</file>