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5"/>
  </p:notesMasterIdLst>
  <p:sldIdLst>
    <p:sldId id="269" r:id="rId3"/>
    <p:sldId id="270" r:id="rId4"/>
    <p:sldId id="285" r:id="rId5"/>
    <p:sldId id="280" r:id="rId6"/>
    <p:sldId id="286" r:id="rId7"/>
    <p:sldId id="287" r:id="rId8"/>
    <p:sldId id="289" r:id="rId9"/>
    <p:sldId id="290" r:id="rId10"/>
    <p:sldId id="291" r:id="rId11"/>
    <p:sldId id="292" r:id="rId12"/>
    <p:sldId id="288" r:id="rId13"/>
    <p:sldId id="293" r:id="rId14"/>
    <p:sldId id="294" r:id="rId15"/>
    <p:sldId id="295" r:id="rId16"/>
    <p:sldId id="296" r:id="rId17"/>
    <p:sldId id="297" r:id="rId18"/>
    <p:sldId id="298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14" r:id="rId41"/>
    <p:sldId id="256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267" r:id="rId53"/>
    <p:sldId id="307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271" r:id="rId70"/>
    <p:sldId id="272" r:id="rId71"/>
    <p:sldId id="273" r:id="rId72"/>
    <p:sldId id="274" r:id="rId73"/>
    <p:sldId id="275" r:id="rId7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638" y="27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885E-1704-A25F-40DF-81BC29341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C4187-34CC-454C-2E4E-DFC38C2CB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B7F57-8312-6ADE-CF0C-67ACA2B4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F3D59-AEC6-8CAC-3E7C-53EC3924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7B7-F2B0-14C1-821A-1B79CAC6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DBA8-CABB-A8F0-0F4D-36F7CC88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B3661-ABF7-BF75-75E8-B5C949FD1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0EDC0-6395-B391-538F-1F6D1184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D5C6-1C5A-DE8F-2B6C-6246BB16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2C09-9BE2-A3F2-7F1E-9E11CA27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7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ECB1-01BD-FBC9-0A89-01829CF7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FE86-BD06-37E6-E404-EAAA004DD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966E0-DAC3-38F7-D104-A28B3339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D7859-4321-6289-9E62-14DE0D7E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1D9E8-CF6C-8D37-9A1B-5A5B3C5D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24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D724-D788-82F1-1A40-07FC7C56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6E93-D463-D3AE-D07A-37647AE28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A28DC-6E59-28AF-CD66-460339020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24406-F55B-3A48-E37F-A312B792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526D1-FFBA-D62F-868D-14BAFE39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547B-5FC8-BA02-4FA0-8D0CF375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3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BF55-D55B-3A55-61F3-3116A227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E7511-201B-EEF1-0FA3-FA98E3E7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96FBD-2864-1690-F747-5C99E9E24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EC104-1A31-72EF-B3EE-4FADA8902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B9883-BC85-1765-BC71-13D5EBFBA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79E5C-8D26-7D41-F74A-72E49F75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03AB5-5E6F-782D-95A2-7D51793A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3FCF1-D0BE-39B5-5B24-BB64702A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31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8094-8CEB-F117-BE26-69DAADEF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21E60-F4AD-1639-EFC2-741AEC89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69B85-AF63-DA50-923B-DCACBB36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FB47C-BB86-ADEE-A080-9287EBD2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38342-C737-6BFF-28B8-EC6948A8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DD982-E0EB-47A5-D528-0F925267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7EDFA-1074-00CB-DC66-38333F04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A852-1CA9-5C2E-3C86-7B6C8F68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A187-FDC3-8028-147F-D728969F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51D62-5429-6CBD-AE46-77C55781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50DEC-EC0A-84E8-FFB0-D60DF89E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CF43D-B0C2-1FB3-BF24-03703D94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915E3-9499-BD1E-B923-B5DE1B74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1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F338-7BE5-5DFD-63A3-4C38533E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6622C-3162-DC66-E20C-2B32C3F1B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D7ED-C4F2-15F1-06B9-B14488118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8AAA-8D38-7B0C-9825-1E1CAF09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CDDC1-805F-0FF6-2F19-E4937825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04D58-02C5-8908-51E0-917FEAE3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1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9789-30BF-2EF5-ABFB-5DFA6C8C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44D4B-B8C9-9C4F-F0D2-F398FEBCB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09CC-8C91-199D-92B5-05703BF3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97270-6FC2-2BF1-D5DC-714EEC4A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C63BC-A3B4-A699-5CF2-B96047AC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7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555EA-E3C3-4A25-22EF-5421CB759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B1C39-0FBB-FB7A-991F-B8A259620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82A03-6550-0E89-DB61-A0912D4C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5A809-3165-4C38-94F7-0954F279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28980-25C3-1E78-95CE-35096DB9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2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5A5F0-BAB0-359C-0EC0-E2BC502D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FEACF-AE8F-C15A-CF1A-E8A230903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302E-E870-80AA-1B9B-D44B46AE0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0DA847-739F-47F5-B6EE-362D390D5CE0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A7FC7-DF83-4164-0382-DA3BB3044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E9630-C8C2-C51B-5B80-6BE16DE87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AFB9F-7D37-4A4B-803C-AF0D107D2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9740422-785A-87DE-6F39-B19D6451B07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DCC25-E66E-0926-62B0-54BA35BD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CB14E-31F4-EB68-FFDA-AA0B58E473F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17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7B61F-2B42-8E19-A440-2A3CA2121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57588F-19FB-E005-1997-32DC4CE47B33}"/>
              </a:ext>
            </a:extLst>
          </p:cNvPr>
          <p:cNvSpPr txBox="1"/>
          <p:nvPr/>
        </p:nvSpPr>
        <p:spPr>
          <a:xfrm>
            <a:off x="3884531" y="6104997"/>
            <a:ext cx="5235739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            CCLI - 11614006</a:t>
            </a:r>
          </a:p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sed With permission – </a:t>
            </a:r>
            <a:endParaRPr lang="en-US" sz="117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7692B-BB01-9EB3-25A5-BACFD21AD3EF}"/>
              </a:ext>
            </a:extLst>
          </p:cNvPr>
          <p:cNvSpPr txBox="1"/>
          <p:nvPr/>
        </p:nvSpPr>
        <p:spPr>
          <a:xfrm>
            <a:off x="4868383" y="5804922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DF1E8-B606-D8FD-5992-47C1F7A93800}"/>
              </a:ext>
            </a:extLst>
          </p:cNvPr>
          <p:cNvSpPr txBox="1"/>
          <p:nvPr/>
        </p:nvSpPr>
        <p:spPr>
          <a:xfrm>
            <a:off x="1581957" y="2956962"/>
            <a:ext cx="11080306" cy="29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 Were the whole realm of nature mine,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That were a present far too small;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Love so amazing, so divine,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Demands my soul, my life, my all.</a:t>
            </a:r>
          </a:p>
        </p:txBody>
      </p:sp>
    </p:spTree>
    <p:extLst>
      <p:ext uri="{BB962C8B-B14F-4D97-AF65-F5344CB8AC3E}">
        <p14:creationId xmlns:p14="http://schemas.microsoft.com/office/powerpoint/2010/main" val="8815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326FA-6FD4-6A01-931C-3C378D07B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4CA3D69-F011-2A42-6B93-12A48ED4F52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5486AF-F039-2FFD-4E63-BB68F02E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433FD-7C5D-E082-3E0C-6202FE4FAA4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36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9ED68C-8601-7C34-F6F3-766401EF7F6C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77ACA-6AEE-6265-4D22-4B54B42AE398}"/>
              </a:ext>
            </a:extLst>
          </p:cNvPr>
          <p:cNvSpPr txBox="1"/>
          <p:nvPr/>
        </p:nvSpPr>
        <p:spPr>
          <a:xfrm>
            <a:off x="1619466" y="2789630"/>
            <a:ext cx="15133056" cy="370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Wonderful Merciful </a:t>
            </a:r>
            <a:r>
              <a:rPr lang="en-US" sz="4693" b="0" kern="1200" dirty="0" err="1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Saviour</a:t>
            </a:r>
            <a:endParaRPr lang="en-US" sz="469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Precious Redeemer and Friend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Who would've thought that a Lamb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Could rescue the souls of men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 You rescue the souls of 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E306F-3F29-95F6-77CC-6EB721885233}"/>
              </a:ext>
            </a:extLst>
          </p:cNvPr>
          <p:cNvSpPr txBox="1"/>
          <p:nvPr/>
        </p:nvSpPr>
        <p:spPr>
          <a:xfrm>
            <a:off x="1619467" y="1219200"/>
            <a:ext cx="1063947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501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 #131 </a:t>
            </a:r>
            <a:r>
              <a:rPr lang="en-US" sz="5120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Wonderful Merciful </a:t>
            </a:r>
            <a:r>
              <a:rPr lang="en-US" sz="5120" b="0" kern="1200" dirty="0" err="1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Saviour</a:t>
            </a:r>
            <a:endParaRPr lang="en-US" sz="5013" b="0" u="sng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6EADE-2FB9-A99C-079F-1445012AE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B1EC94-0DCB-BDA3-0DD7-847029C57B5B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2B80E-8FE3-A9FA-FA8C-EDD9C073AE92}"/>
              </a:ext>
            </a:extLst>
          </p:cNvPr>
          <p:cNvSpPr txBox="1"/>
          <p:nvPr/>
        </p:nvSpPr>
        <p:spPr>
          <a:xfrm>
            <a:off x="2541785" y="2531987"/>
            <a:ext cx="14879023" cy="370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are the one that we praise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are the one we adore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give the healing and grace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Our hearts always hunger for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 our hearts always hunger for.</a:t>
            </a:r>
          </a:p>
        </p:txBody>
      </p:sp>
    </p:spTree>
    <p:extLst>
      <p:ext uri="{BB962C8B-B14F-4D97-AF65-F5344CB8AC3E}">
        <p14:creationId xmlns:p14="http://schemas.microsoft.com/office/powerpoint/2010/main" val="414110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1A432-2EC8-FB9B-8410-AFC2AD4AD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19EFCF-1F04-1427-1307-752DA9AEDBD2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D92D6-B059-2DAC-8F2F-701631986083}"/>
              </a:ext>
            </a:extLst>
          </p:cNvPr>
          <p:cNvSpPr txBox="1"/>
          <p:nvPr/>
        </p:nvSpPr>
        <p:spPr>
          <a:xfrm>
            <a:off x="1816848" y="2607925"/>
            <a:ext cx="14681637" cy="370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Counsellor Comforter Keeper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Spirit we long to embrace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offer hope when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Our hearts have hopelessly lost the way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 we've hopelessly lost the way</a:t>
            </a:r>
          </a:p>
        </p:txBody>
      </p:sp>
    </p:spTree>
    <p:extLst>
      <p:ext uri="{BB962C8B-B14F-4D97-AF65-F5344CB8AC3E}">
        <p14:creationId xmlns:p14="http://schemas.microsoft.com/office/powerpoint/2010/main" val="303424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A02FE-4D19-9A65-8D28-F956A4C9A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6211C0-784E-436E-5AB7-1E0AA170069C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6F7B5-94B2-4F59-CC8B-FA3B9A50329B}"/>
              </a:ext>
            </a:extLst>
          </p:cNvPr>
          <p:cNvSpPr txBox="1"/>
          <p:nvPr/>
        </p:nvSpPr>
        <p:spPr>
          <a:xfrm>
            <a:off x="2541785" y="2531987"/>
            <a:ext cx="14879023" cy="370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are the one that we praise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are the one we adore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give the healing and grace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Our hearts always hunger for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 our hearts always hunger for.</a:t>
            </a:r>
          </a:p>
        </p:txBody>
      </p:sp>
    </p:spTree>
    <p:extLst>
      <p:ext uri="{BB962C8B-B14F-4D97-AF65-F5344CB8AC3E}">
        <p14:creationId xmlns:p14="http://schemas.microsoft.com/office/powerpoint/2010/main" val="69599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2982C-3D69-4828-3048-93BEDEA1A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6EB13-1570-FBC0-4A08-FA5F3738710D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C45B1-382E-6ACF-2773-4AFEF7768E45}"/>
              </a:ext>
            </a:extLst>
          </p:cNvPr>
          <p:cNvSpPr txBox="1"/>
          <p:nvPr/>
        </p:nvSpPr>
        <p:spPr>
          <a:xfrm>
            <a:off x="2541785" y="2531987"/>
            <a:ext cx="14879023" cy="370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Almighty Infinite Father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Faithfully loving your own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Here in our weakness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find us falling before your throne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 we're falling before your throne</a:t>
            </a:r>
          </a:p>
        </p:txBody>
      </p:sp>
    </p:spTree>
    <p:extLst>
      <p:ext uri="{BB962C8B-B14F-4D97-AF65-F5344CB8AC3E}">
        <p14:creationId xmlns:p14="http://schemas.microsoft.com/office/powerpoint/2010/main" val="191544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B225C3-F14B-8528-5C88-C5A30A34F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5AEB1A-FB4A-B0C8-ED88-F008AD00C597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EDE67-E000-9F5E-1207-B228CCA825FA}"/>
              </a:ext>
            </a:extLst>
          </p:cNvPr>
          <p:cNvSpPr txBox="1"/>
          <p:nvPr/>
        </p:nvSpPr>
        <p:spPr>
          <a:xfrm>
            <a:off x="2541785" y="2531987"/>
            <a:ext cx="14879023" cy="370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are the one that we praise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are the one we adore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You give the healing and grace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Our hearts always hunger for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 our hearts always hunger for.</a:t>
            </a:r>
          </a:p>
        </p:txBody>
      </p:sp>
    </p:spTree>
    <p:extLst>
      <p:ext uri="{BB962C8B-B14F-4D97-AF65-F5344CB8AC3E}">
        <p14:creationId xmlns:p14="http://schemas.microsoft.com/office/powerpoint/2010/main" val="372411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2AF86-EE92-8BF1-E9DB-010A5BEBB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5EA375-B533-8802-4F78-D26FFBA0EDF0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C48A1B-8CF8-84CA-40FA-2E244E8C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3EC7C-248D-F787-B3CB-E3DE8B598EF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108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087A-7E0A-6B0B-2197-EDA237D4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et Not I but Through Christ in Me">
            <a:extLst>
              <a:ext uri="{FF2B5EF4-FFF2-40B4-BE49-F238E27FC236}">
                <a16:creationId xmlns:a16="http://schemas.microsoft.com/office/drawing/2014/main" id="{1AA1032F-06A8-63A9-2065-295A3D57992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Yet Not I but Through Christ in Me</a:t>
            </a:r>
          </a:p>
        </p:txBody>
      </p:sp>
    </p:spTree>
    <p:extLst>
      <p:ext uri="{BB962C8B-B14F-4D97-AF65-F5344CB8AC3E}">
        <p14:creationId xmlns:p14="http://schemas.microsoft.com/office/powerpoint/2010/main" val="28093961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9ED68C-8601-7C34-F6F3-766401EF7F6C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77ACA-6AEE-6265-4D22-4B54B42AE398}"/>
              </a:ext>
            </a:extLst>
          </p:cNvPr>
          <p:cNvSpPr txBox="1"/>
          <p:nvPr/>
        </p:nvSpPr>
        <p:spPr>
          <a:xfrm>
            <a:off x="1913915" y="2105446"/>
            <a:ext cx="15133056" cy="616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What can wash away my sin?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What can make me whole again?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Jesus.</a:t>
            </a:r>
          </a:p>
          <a:p>
            <a:pPr algn="l" defTabSz="975390" hangingPunct="1"/>
            <a:endParaRPr lang="en-US" sz="1920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Oh! precious is the flow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That makes me white as snow;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 other fount I know,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E306F-3F29-95F6-77CC-6EB721885233}"/>
              </a:ext>
            </a:extLst>
          </p:cNvPr>
          <p:cNvSpPr txBox="1"/>
          <p:nvPr/>
        </p:nvSpPr>
        <p:spPr>
          <a:xfrm>
            <a:off x="2046343" y="1219200"/>
            <a:ext cx="1021259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501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 #252 </a:t>
            </a:r>
            <a:r>
              <a:rPr lang="en-US" sz="5120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</a:t>
            </a:r>
            <a:endParaRPr lang="en-US" sz="5013" b="0" u="sng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57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A7301-F601-881E-7FC1-E1368CEEF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hat gift of grace is Jesus my Redeemer,…">
            <a:extLst>
              <a:ext uri="{FF2B5EF4-FFF2-40B4-BE49-F238E27FC236}">
                <a16:creationId xmlns:a16="http://schemas.microsoft.com/office/drawing/2014/main" id="{313E845A-D9AE-D847-4087-54E2CB9DA6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What gift of grace is Jesus my Redeemer, </a:t>
            </a:r>
          </a:p>
          <a:p>
            <a:pPr marL="0" indent="0" algn="ctr">
              <a:buSzTx/>
              <a:buNone/>
              <a:defRPr sz="6600"/>
            </a:pPr>
            <a:r>
              <a:t>There is no more for heaven now to give,</a:t>
            </a:r>
          </a:p>
        </p:txBody>
      </p:sp>
    </p:spTree>
    <p:extLst>
      <p:ext uri="{BB962C8B-B14F-4D97-AF65-F5344CB8AC3E}">
        <p14:creationId xmlns:p14="http://schemas.microsoft.com/office/powerpoint/2010/main" val="17166881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72E1E-63A1-8EAB-C937-441AF02D1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e is my joy, my righteousness, and freedom,…">
            <a:extLst>
              <a:ext uri="{FF2B5EF4-FFF2-40B4-BE49-F238E27FC236}">
                <a16:creationId xmlns:a16="http://schemas.microsoft.com/office/drawing/2014/main" id="{574E4CC8-C7C4-D417-3C1E-0204CF51B6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He is my joy, my righteousness, and freedom, </a:t>
            </a:r>
          </a:p>
          <a:p>
            <a:pPr marL="0" indent="0" algn="ctr">
              <a:buSzTx/>
              <a:buNone/>
              <a:defRPr sz="6600"/>
            </a:pPr>
            <a:r>
              <a:t>My steadfast love, my deep and boundless peace,</a:t>
            </a:r>
          </a:p>
        </p:txBody>
      </p:sp>
    </p:spTree>
    <p:extLst>
      <p:ext uri="{BB962C8B-B14F-4D97-AF65-F5344CB8AC3E}">
        <p14:creationId xmlns:p14="http://schemas.microsoft.com/office/powerpoint/2010/main" val="229760188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FA337-E2A5-05CA-7DD9-E43E77CB9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o this I hold, my hope is only Jesus,…">
            <a:extLst>
              <a:ext uri="{FF2B5EF4-FFF2-40B4-BE49-F238E27FC236}">
                <a16:creationId xmlns:a16="http://schemas.microsoft.com/office/drawing/2014/main" id="{1526C77B-658B-4635-A0C0-8670DFCE41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hope is only Jesus, </a:t>
            </a:r>
          </a:p>
          <a:p>
            <a:pPr marL="0" indent="0" algn="ctr">
              <a:buSzTx/>
              <a:buNone/>
              <a:defRPr sz="6600"/>
            </a:pPr>
            <a:r>
              <a:t>For my life is wholly bound to His,</a:t>
            </a:r>
          </a:p>
        </p:txBody>
      </p:sp>
    </p:spTree>
    <p:extLst>
      <p:ext uri="{BB962C8B-B14F-4D97-AF65-F5344CB8AC3E}">
        <p14:creationId xmlns:p14="http://schemas.microsoft.com/office/powerpoint/2010/main" val="209539500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0EA0A-344A-7896-637F-E43547403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h how strange and divine, I can sing; all is mine–…">
            <a:extLst>
              <a:ext uri="{FF2B5EF4-FFF2-40B4-BE49-F238E27FC236}">
                <a16:creationId xmlns:a16="http://schemas.microsoft.com/office/drawing/2014/main" id="{1504F839-2095-F0D9-1796-BEB6558B4B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Oh how strange and divine, I can sing; all is mine–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  <p:extLst>
      <p:ext uri="{BB962C8B-B14F-4D97-AF65-F5344CB8AC3E}">
        <p14:creationId xmlns:p14="http://schemas.microsoft.com/office/powerpoint/2010/main" val="333207235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DF5D-4F50-DF90-9E37-3F8BE1CC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he night is dark but I am not forsaken,…">
            <a:extLst>
              <a:ext uri="{FF2B5EF4-FFF2-40B4-BE49-F238E27FC236}">
                <a16:creationId xmlns:a16="http://schemas.microsoft.com/office/drawing/2014/main" id="{6E4E651E-D280-0223-03A7-51E3707AC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The night is dark but I am not forsaken, </a:t>
            </a:r>
          </a:p>
          <a:p>
            <a:pPr marL="0" indent="0" algn="ctr">
              <a:buSzTx/>
              <a:buNone/>
              <a:defRPr sz="6600"/>
            </a:pPr>
            <a:r>
              <a:t>For by my side, the Savior He will stay,</a:t>
            </a:r>
          </a:p>
        </p:txBody>
      </p:sp>
    </p:spTree>
    <p:extLst>
      <p:ext uri="{BB962C8B-B14F-4D97-AF65-F5344CB8AC3E}">
        <p14:creationId xmlns:p14="http://schemas.microsoft.com/office/powerpoint/2010/main" val="345532986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7DB93-10CE-D1DE-86F1-7912F0014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 labor on in weakness and rejoicing,…">
            <a:extLst>
              <a:ext uri="{FF2B5EF4-FFF2-40B4-BE49-F238E27FC236}">
                <a16:creationId xmlns:a16="http://schemas.microsoft.com/office/drawing/2014/main" id="{25C45E43-675F-E806-9E32-4EC08ED998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I labor on in weakness and rejoicing, </a:t>
            </a:r>
          </a:p>
          <a:p>
            <a:pPr marL="0" indent="0" algn="ctr">
              <a:buSzTx/>
              <a:buNone/>
              <a:defRPr sz="6600"/>
            </a:pPr>
            <a:r>
              <a:t>For in my need, His power is displayed,</a:t>
            </a:r>
          </a:p>
        </p:txBody>
      </p:sp>
    </p:spTree>
    <p:extLst>
      <p:ext uri="{BB962C8B-B14F-4D97-AF65-F5344CB8AC3E}">
        <p14:creationId xmlns:p14="http://schemas.microsoft.com/office/powerpoint/2010/main" val="129749801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D0F7C-E547-0EC8-2BA1-47630D0A7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o this I hold, my Shepherd will defend me,…">
            <a:extLst>
              <a:ext uri="{FF2B5EF4-FFF2-40B4-BE49-F238E27FC236}">
                <a16:creationId xmlns:a16="http://schemas.microsoft.com/office/drawing/2014/main" id="{4D8388F3-6402-87BF-672C-8311914FEC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Shepherd will defend me, </a:t>
            </a:r>
          </a:p>
          <a:p>
            <a:pPr marL="0" indent="0" algn="ctr">
              <a:buSzTx/>
              <a:buNone/>
              <a:defRPr sz="6600"/>
            </a:pPr>
            <a:r>
              <a:t>Through the deepest valley He will lead,</a:t>
            </a:r>
          </a:p>
        </p:txBody>
      </p:sp>
    </p:spTree>
    <p:extLst>
      <p:ext uri="{BB962C8B-B14F-4D97-AF65-F5344CB8AC3E}">
        <p14:creationId xmlns:p14="http://schemas.microsoft.com/office/powerpoint/2010/main" val="36674959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EBA75-F1E6-1892-A7C9-0EBC1AB68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h the night has been won, and I shall overcome–…">
            <a:extLst>
              <a:ext uri="{FF2B5EF4-FFF2-40B4-BE49-F238E27FC236}">
                <a16:creationId xmlns:a16="http://schemas.microsoft.com/office/drawing/2014/main" id="{6A3EC6F8-6BE0-3697-9893-A47BB2724F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Oh the night has been won, and I shall overcome–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  <p:extLst>
      <p:ext uri="{BB962C8B-B14F-4D97-AF65-F5344CB8AC3E}">
        <p14:creationId xmlns:p14="http://schemas.microsoft.com/office/powerpoint/2010/main" val="303906090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F3BBD-A6F7-E2A3-7136-647A3970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o fate I dread, I know I am forgiven,…">
            <a:extLst>
              <a:ext uri="{FF2B5EF4-FFF2-40B4-BE49-F238E27FC236}">
                <a16:creationId xmlns:a16="http://schemas.microsoft.com/office/drawing/2014/main" id="{F1C14DD5-E06F-0888-1E70-4E7A651E71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No fate I dread, I know I am forgiven, </a:t>
            </a:r>
          </a:p>
          <a:p>
            <a:pPr marL="0" indent="0" algn="ctr">
              <a:buSzTx/>
              <a:buNone/>
              <a:defRPr sz="6600"/>
            </a:pPr>
            <a:r>
              <a:t>The future sure, the price it has been paid,</a:t>
            </a:r>
          </a:p>
        </p:txBody>
      </p:sp>
    </p:spTree>
    <p:extLst>
      <p:ext uri="{BB962C8B-B14F-4D97-AF65-F5344CB8AC3E}">
        <p14:creationId xmlns:p14="http://schemas.microsoft.com/office/powerpoint/2010/main" val="21824731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CD34-577C-8483-32F9-CA8B40AB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 Jesus bled and suffered for my pardon,…">
            <a:extLst>
              <a:ext uri="{FF2B5EF4-FFF2-40B4-BE49-F238E27FC236}">
                <a16:creationId xmlns:a16="http://schemas.microsoft.com/office/drawing/2014/main" id="{6324CB5D-FE64-4991-6FED-552AA354E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For Jesus bled and suffered for my pardon, </a:t>
            </a:r>
          </a:p>
          <a:p>
            <a:pPr marL="0" indent="0" algn="ctr">
              <a:buSzTx/>
              <a:buNone/>
              <a:defRPr sz="6600"/>
            </a:pPr>
            <a:r>
              <a:t>And He was raised to overthrow the grave,</a:t>
            </a:r>
          </a:p>
        </p:txBody>
      </p:sp>
    </p:spTree>
    <p:extLst>
      <p:ext uri="{BB962C8B-B14F-4D97-AF65-F5344CB8AC3E}">
        <p14:creationId xmlns:p14="http://schemas.microsoft.com/office/powerpoint/2010/main" val="29890742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6EADE-2FB9-A99C-079F-1445012AE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B1EC94-0DCB-BDA3-0DD7-847029C57B5B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2B80E-8FE3-A9FA-FA8C-EDD9C073AE92}"/>
              </a:ext>
            </a:extLst>
          </p:cNvPr>
          <p:cNvSpPr txBox="1"/>
          <p:nvPr/>
        </p:nvSpPr>
        <p:spPr>
          <a:xfrm>
            <a:off x="1893347" y="1481539"/>
            <a:ext cx="10231717" cy="659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For my pardon, this I see,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For my cleansing this my plea,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Jesus.</a:t>
            </a:r>
          </a:p>
          <a:p>
            <a:pPr algn="l" defTabSz="975390" hangingPunct="1"/>
            <a:endParaRPr lang="en-US" sz="469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Oh! precious is the flow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That makes me white as snow;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 other fount I know,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Jesus.</a:t>
            </a:r>
          </a:p>
        </p:txBody>
      </p:sp>
    </p:spTree>
    <p:extLst>
      <p:ext uri="{BB962C8B-B14F-4D97-AF65-F5344CB8AC3E}">
        <p14:creationId xmlns:p14="http://schemas.microsoft.com/office/powerpoint/2010/main" val="2637105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40466-F948-93A9-260F-DC364FB91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o this I hold, my sin has been defeated,…">
            <a:extLst>
              <a:ext uri="{FF2B5EF4-FFF2-40B4-BE49-F238E27FC236}">
                <a16:creationId xmlns:a16="http://schemas.microsoft.com/office/drawing/2014/main" id="{35F6E79B-36C1-0A0B-F732-10229798BD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sin has been defeated, </a:t>
            </a:r>
          </a:p>
          <a:p>
            <a:pPr marL="0" indent="0" algn="ctr">
              <a:buSzTx/>
              <a:buNone/>
              <a:defRPr sz="6600"/>
            </a:pPr>
            <a:r>
              <a:t>Jesus now and ever is my plea,</a:t>
            </a:r>
          </a:p>
        </p:txBody>
      </p:sp>
    </p:spTree>
    <p:extLst>
      <p:ext uri="{BB962C8B-B14F-4D97-AF65-F5344CB8AC3E}">
        <p14:creationId xmlns:p14="http://schemas.microsoft.com/office/powerpoint/2010/main" val="299920136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3D34C-E298-E211-891B-0ADB968D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h the chains are released, I can sing: I am free–…">
            <a:extLst>
              <a:ext uri="{FF2B5EF4-FFF2-40B4-BE49-F238E27FC236}">
                <a16:creationId xmlns:a16="http://schemas.microsoft.com/office/drawing/2014/main" id="{642C05C7-8C6F-CC75-72F3-1DE91801BB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Oh the chains are released, I can sing: I am free–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  <p:extLst>
      <p:ext uri="{BB962C8B-B14F-4D97-AF65-F5344CB8AC3E}">
        <p14:creationId xmlns:p14="http://schemas.microsoft.com/office/powerpoint/2010/main" val="81334583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7691C-6326-9C3A-A0BC-ED6A667F6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ith every breath I long to follow Jesus,…">
            <a:extLst>
              <a:ext uri="{FF2B5EF4-FFF2-40B4-BE49-F238E27FC236}">
                <a16:creationId xmlns:a16="http://schemas.microsoft.com/office/drawing/2014/main" id="{2AD45281-E6CA-21EE-267C-BAABC333C9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With every breath I long to follow Jesus, </a:t>
            </a:r>
          </a:p>
          <a:p>
            <a:pPr marL="0" indent="0" algn="ctr">
              <a:buSzTx/>
              <a:buNone/>
              <a:defRPr sz="6600"/>
            </a:pPr>
            <a:r>
              <a:t>For He has said that He will bring me home.</a:t>
            </a:r>
          </a:p>
        </p:txBody>
      </p:sp>
    </p:spTree>
    <p:extLst>
      <p:ext uri="{BB962C8B-B14F-4D97-AF65-F5344CB8AC3E}">
        <p14:creationId xmlns:p14="http://schemas.microsoft.com/office/powerpoint/2010/main" val="181983169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5150C-4E29-BFEE-BC82-E4D151AB6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nd day by day I know He will renew me,…">
            <a:extLst>
              <a:ext uri="{FF2B5EF4-FFF2-40B4-BE49-F238E27FC236}">
                <a16:creationId xmlns:a16="http://schemas.microsoft.com/office/drawing/2014/main" id="{305B9135-55C8-E4B8-B74F-BE6EE4EA6F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And day by day I know He will renew me, </a:t>
            </a:r>
          </a:p>
          <a:p>
            <a:pPr marL="0" indent="0" algn="ctr">
              <a:buSzTx/>
              <a:buNone/>
              <a:defRPr sz="6600"/>
            </a:pPr>
            <a:r>
              <a:t>Until I stand with joy before the throne.</a:t>
            </a:r>
          </a:p>
        </p:txBody>
      </p:sp>
    </p:spTree>
    <p:extLst>
      <p:ext uri="{BB962C8B-B14F-4D97-AF65-F5344CB8AC3E}">
        <p14:creationId xmlns:p14="http://schemas.microsoft.com/office/powerpoint/2010/main" val="22924688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7CC6C-65FA-ABF1-B68C-6610BA4C6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o this I hold, my hope is only Jesus,…">
            <a:extLst>
              <a:ext uri="{FF2B5EF4-FFF2-40B4-BE49-F238E27FC236}">
                <a16:creationId xmlns:a16="http://schemas.microsoft.com/office/drawing/2014/main" id="{81BF55FE-A064-DF4C-1990-A1DA773E9E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hope is only Jesus, </a:t>
            </a:r>
          </a:p>
          <a:p>
            <a:pPr marL="0" indent="0" algn="ctr">
              <a:buSzTx/>
              <a:buNone/>
              <a:defRPr sz="6600"/>
            </a:pPr>
            <a:r>
              <a:t>All the glory evermore to Him!</a:t>
            </a:r>
          </a:p>
        </p:txBody>
      </p:sp>
    </p:spTree>
    <p:extLst>
      <p:ext uri="{BB962C8B-B14F-4D97-AF65-F5344CB8AC3E}">
        <p14:creationId xmlns:p14="http://schemas.microsoft.com/office/powerpoint/2010/main" val="88751538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146A9-C7F9-525D-680E-6DFE8DD69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hen the race is complete, still my lips shall repeat:…">
            <a:extLst>
              <a:ext uri="{FF2B5EF4-FFF2-40B4-BE49-F238E27FC236}">
                <a16:creationId xmlns:a16="http://schemas.microsoft.com/office/drawing/2014/main" id="{6EBAC21C-FB81-B941-9247-ADDCB0F131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When the race is complete, still my lips shall repeat: 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  <p:extLst>
      <p:ext uri="{BB962C8B-B14F-4D97-AF65-F5344CB8AC3E}">
        <p14:creationId xmlns:p14="http://schemas.microsoft.com/office/powerpoint/2010/main" val="76497542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906E2-E104-299C-B6AB-E79FCC053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o this I hold, my hope is only Jesus,…">
            <a:extLst>
              <a:ext uri="{FF2B5EF4-FFF2-40B4-BE49-F238E27FC236}">
                <a16:creationId xmlns:a16="http://schemas.microsoft.com/office/drawing/2014/main" id="{59B4A2B5-DBAE-C033-79A1-33B8DF04DE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hope is only Jesus,</a:t>
            </a:r>
          </a:p>
          <a:p>
            <a:pPr marL="0" indent="0" algn="ctr">
              <a:buSzTx/>
              <a:buNone/>
              <a:defRPr sz="6600"/>
            </a:pPr>
            <a:r>
              <a:t>All the glory evermore to Him!</a:t>
            </a:r>
          </a:p>
        </p:txBody>
      </p:sp>
    </p:spTree>
    <p:extLst>
      <p:ext uri="{BB962C8B-B14F-4D97-AF65-F5344CB8AC3E}">
        <p14:creationId xmlns:p14="http://schemas.microsoft.com/office/powerpoint/2010/main" val="39363653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CF34F-A032-0E0B-202A-7C6CC80C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en the race is complete, still my lips shall repeat:…">
            <a:extLst>
              <a:ext uri="{FF2B5EF4-FFF2-40B4-BE49-F238E27FC236}">
                <a16:creationId xmlns:a16="http://schemas.microsoft.com/office/drawing/2014/main" id="{841C2B88-AAD5-08F1-3BD3-CA00D11BA0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When the race is complete, still my lips shall repeat: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  <p:extLst>
      <p:ext uri="{BB962C8B-B14F-4D97-AF65-F5344CB8AC3E}">
        <p14:creationId xmlns:p14="http://schemas.microsoft.com/office/powerpoint/2010/main" val="420451538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EB56E-CFCA-F00A-A879-23E5D0D6F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hen the race is complete, still my lips shall repeat:…">
            <a:extLst>
              <a:ext uri="{FF2B5EF4-FFF2-40B4-BE49-F238E27FC236}">
                <a16:creationId xmlns:a16="http://schemas.microsoft.com/office/drawing/2014/main" id="{FC634941-BB3D-51F5-E9F3-70167EDEEA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When the race is complete, still my lips shall repeat: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 </a:t>
            </a:r>
          </a:p>
        </p:txBody>
      </p:sp>
    </p:spTree>
    <p:extLst>
      <p:ext uri="{BB962C8B-B14F-4D97-AF65-F5344CB8AC3E}">
        <p14:creationId xmlns:p14="http://schemas.microsoft.com/office/powerpoint/2010/main" val="390995925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42D0-151B-8C0E-DC1F-6DAEAAED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05026B5-5D72-C764-6218-0562DDD7C620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C14EC-4A0D-EFBC-A283-EAC96D94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6969A-8163-B042-8524-60026E84B6C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85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1A432-2EC8-FB9B-8410-AFC2AD4AD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19EFCF-1F04-1427-1307-752DA9AEDBD2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D92D6-B059-2DAC-8F2F-701631986083}"/>
              </a:ext>
            </a:extLst>
          </p:cNvPr>
          <p:cNvSpPr txBox="1"/>
          <p:nvPr/>
        </p:nvSpPr>
        <p:spPr>
          <a:xfrm>
            <a:off x="1969845" y="1394282"/>
            <a:ext cx="12029440" cy="659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can for sin atone,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Naught of good that I have done,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Jesus.</a:t>
            </a:r>
          </a:p>
          <a:p>
            <a:pPr algn="l" defTabSz="975390" hangingPunct="1"/>
            <a:endParaRPr lang="en-US" sz="469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Oh! precious is the flow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That makes me white as snow;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 other fount I know,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Jesus.</a:t>
            </a:r>
          </a:p>
        </p:txBody>
      </p:sp>
    </p:spTree>
    <p:extLst>
      <p:ext uri="{BB962C8B-B14F-4D97-AF65-F5344CB8AC3E}">
        <p14:creationId xmlns:p14="http://schemas.microsoft.com/office/powerpoint/2010/main" val="2232689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“Ordinary People, Extraordinary God”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7360"/>
            </a:pPr>
            <a:r>
              <a:rPr dirty="0">
                <a:solidFill>
                  <a:srgbClr val="FFC000"/>
                </a:solidFill>
              </a:rPr>
              <a:t>“Ordinary People, Extraordinary God” </a:t>
            </a:r>
          </a:p>
          <a:p>
            <a:pPr defTabSz="537463">
              <a:defRPr sz="7360"/>
            </a:pPr>
            <a:r>
              <a:rPr sz="5796" dirty="0">
                <a:solidFill>
                  <a:srgbClr val="FFC000"/>
                </a:solidFill>
              </a:rPr>
              <a:t>part 2</a:t>
            </a:r>
          </a:p>
        </p:txBody>
      </p:sp>
      <p:sp>
        <p:nvSpPr>
          <p:cNvPr id="120" name="Mark 1:16–20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/>
              <a:t>Mark 1:16–20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 txBox="1">
            <a:spLocks noGrp="1"/>
          </p:cNvSpPr>
          <p:nvPr>
            <p:ph type="title"/>
          </p:nvPr>
        </p:nvSpPr>
        <p:spPr>
          <a:xfrm>
            <a:off x="939800" y="-152400"/>
            <a:ext cx="11099800" cy="1981200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23" name="Illustration: A Band in Need of Change"/>
          <p:cNvSpPr txBox="1">
            <a:spLocks noGrp="1"/>
          </p:cNvSpPr>
          <p:nvPr>
            <p:ph type="body" idx="1"/>
          </p:nvPr>
        </p:nvSpPr>
        <p:spPr>
          <a:xfrm>
            <a:off x="1016000" y="1447800"/>
            <a:ext cx="11125200" cy="2133600"/>
          </a:xfrm>
          <a:prstGeom prst="rect">
            <a:avLst/>
          </a:prstGeom>
        </p:spPr>
        <p:txBody>
          <a:bodyPr/>
          <a:lstStyle/>
          <a:p>
            <a:pPr marL="431164" indent="-431164" defTabSz="566674">
              <a:spcBef>
                <a:spcPts val="4000"/>
              </a:spcBef>
              <a:defRPr sz="4850"/>
            </a:pPr>
            <a:r>
              <a:rPr dirty="0"/>
              <a:t>Illustration: A Band in Need of Change</a:t>
            </a:r>
          </a:p>
        </p:txBody>
      </p:sp>
      <p:pic>
        <p:nvPicPr>
          <p:cNvPr id="124" name="Screen Shot 2025-09-04 at 12.04.32 PM.png" descr="Screen Shot 2025-09-04 at 12.04.32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3352800"/>
            <a:ext cx="11523971" cy="5384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Review</a:t>
            </a:r>
          </a:p>
        </p:txBody>
      </p:sp>
      <p:sp>
        <p:nvSpPr>
          <p:cNvPr id="127" name="God can use people who ar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defRPr sz="6000"/>
            </a:pPr>
            <a:r>
              <a:t>God can use people who are:</a:t>
            </a:r>
          </a:p>
          <a:p>
            <a:pPr marL="1270000" lvl="1" indent="-635000">
              <a:buSzPct val="100000"/>
              <a:buAutoNum type="arabicPeriod"/>
              <a:defRPr sz="6000"/>
            </a:pPr>
            <a:r>
              <a:t>Bold and Full of Flaws</a:t>
            </a:r>
          </a:p>
          <a:p>
            <a:pPr marL="1270000" lvl="1" indent="-635000">
              <a:buSzPct val="100000"/>
              <a:buAutoNum type="arabicPeriod"/>
              <a:defRPr sz="6000"/>
            </a:pPr>
            <a:r>
              <a:t>Serving in the Background</a:t>
            </a:r>
          </a:p>
          <a:p>
            <a:pPr marL="1270000" lvl="1" indent="-635000">
              <a:buSzPct val="100000"/>
              <a:buAutoNum type="arabicPeriod"/>
              <a:defRPr sz="6000"/>
            </a:pPr>
            <a:r>
              <a:t>Weak in Faith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ark 1:16–20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5748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Mark 1:16–20</a:t>
            </a:r>
          </a:p>
        </p:txBody>
      </p:sp>
      <p:sp>
        <p:nvSpPr>
          <p:cNvPr id="130" name="Jesus’ Invitation:…"/>
          <p:cNvSpPr txBox="1">
            <a:spLocks noGrp="1"/>
          </p:cNvSpPr>
          <p:nvPr>
            <p:ph type="body" idx="1"/>
          </p:nvPr>
        </p:nvSpPr>
        <p:spPr>
          <a:xfrm>
            <a:off x="952500" y="1752600"/>
            <a:ext cx="11099800" cy="7772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5585" indent="-235585" defTabSz="309625">
              <a:spcBef>
                <a:spcPts val="800"/>
              </a:spcBef>
              <a:defRPr sz="4187"/>
            </a:pPr>
            <a:r>
              <a:rPr sz="5400" dirty="0"/>
              <a:t>Jesus’ Invitation:</a:t>
            </a:r>
          </a:p>
          <a:p>
            <a:pPr marL="1135856" lvl="1" indent="-799306" defTabSz="309625">
              <a:spcBef>
                <a:spcPts val="800"/>
              </a:spcBef>
              <a:buSzPct val="100000"/>
              <a:buAutoNum type="arabicPeriod"/>
              <a:defRPr sz="4187"/>
            </a:pPr>
            <a:r>
              <a:rPr sz="5400" dirty="0"/>
              <a:t>“Follow Me…”</a:t>
            </a:r>
          </a:p>
          <a:p>
            <a:pPr marL="1135856" lvl="1" indent="-799306" defTabSz="309625">
              <a:spcBef>
                <a:spcPts val="800"/>
              </a:spcBef>
              <a:buSzPct val="100000"/>
              <a:buAutoNum type="arabicPeriod"/>
              <a:defRPr sz="4187"/>
            </a:pPr>
            <a:r>
              <a:rPr sz="5400" dirty="0"/>
              <a:t>“I will make you become…”</a:t>
            </a:r>
          </a:p>
          <a:p>
            <a:pPr marL="1135856" lvl="1" indent="-799306" defTabSz="309625">
              <a:spcBef>
                <a:spcPts val="800"/>
              </a:spcBef>
              <a:buSzPct val="100000"/>
              <a:buAutoNum type="arabicPeriod"/>
              <a:defRPr sz="4187"/>
            </a:pPr>
            <a:r>
              <a:rPr sz="5400" dirty="0"/>
              <a:t>“Fishers of men.”</a:t>
            </a:r>
          </a:p>
          <a:p>
            <a:pPr marL="235585" indent="-235585" defTabSz="309625">
              <a:spcBef>
                <a:spcPts val="3400"/>
              </a:spcBef>
              <a:defRPr sz="4187"/>
            </a:pPr>
            <a:r>
              <a:rPr sz="5400" dirty="0"/>
              <a:t>CHANGE Required:</a:t>
            </a:r>
          </a:p>
          <a:p>
            <a:pPr marL="1135856" lvl="1" indent="-799306" defTabSz="309625">
              <a:spcBef>
                <a:spcPts val="800"/>
              </a:spcBef>
              <a:buSzPct val="100000"/>
              <a:buAutoNum type="arabicPeriod"/>
              <a:defRPr sz="4187"/>
            </a:pPr>
            <a:r>
              <a:rPr sz="5400" dirty="0"/>
              <a:t>Change of Direction</a:t>
            </a:r>
          </a:p>
          <a:p>
            <a:pPr marL="1135856" lvl="1" indent="-799306" defTabSz="309625">
              <a:spcBef>
                <a:spcPts val="800"/>
              </a:spcBef>
              <a:buSzPct val="100000"/>
              <a:buAutoNum type="arabicPeriod"/>
              <a:defRPr sz="4187"/>
            </a:pPr>
            <a:r>
              <a:rPr sz="5400" dirty="0"/>
              <a:t>Change of Identity</a:t>
            </a:r>
          </a:p>
          <a:p>
            <a:pPr marL="1135856" lvl="1" indent="-799306" defTabSz="309625">
              <a:spcBef>
                <a:spcPts val="800"/>
              </a:spcBef>
              <a:buSzPct val="100000"/>
              <a:buAutoNum type="arabicPeriod"/>
              <a:defRPr sz="4187"/>
            </a:pPr>
            <a:r>
              <a:rPr sz="5400" dirty="0"/>
              <a:t>Change of Activity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ain Idea"/>
          <p:cNvSpPr txBox="1">
            <a:spLocks noGrp="1"/>
          </p:cNvSpPr>
          <p:nvPr>
            <p:ph type="title"/>
          </p:nvPr>
        </p:nvSpPr>
        <p:spPr>
          <a:xfrm>
            <a:off x="939800" y="-152400"/>
            <a:ext cx="11099800" cy="14478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>
                <a:solidFill>
                  <a:srgbClr val="FFC000"/>
                </a:solidFill>
              </a:rPr>
              <a:t>Main Idea</a:t>
            </a:r>
          </a:p>
        </p:txBody>
      </p:sp>
      <p:sp>
        <p:nvSpPr>
          <p:cNvPr id="133" name="Jesus transforms those who spend time with Him.…"/>
          <p:cNvSpPr txBox="1">
            <a:spLocks noGrp="1"/>
          </p:cNvSpPr>
          <p:nvPr>
            <p:ph type="body" idx="1"/>
          </p:nvPr>
        </p:nvSpPr>
        <p:spPr>
          <a:xfrm>
            <a:off x="254000" y="1143000"/>
            <a:ext cx="12750800" cy="807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 defTabSz="432308">
              <a:spcBef>
                <a:spcPts val="3100"/>
              </a:spcBef>
              <a:buSzTx/>
              <a:buNone/>
              <a:defRPr sz="4736" i="1" u="sng"/>
            </a:pPr>
            <a:r>
              <a:rPr sz="6600" dirty="0"/>
              <a:t>Jesus transforms those who spend time with Him.</a:t>
            </a:r>
          </a:p>
          <a:p>
            <a:pPr marL="328929" indent="-328929" defTabSz="432308">
              <a:spcBef>
                <a:spcPts val="3100"/>
              </a:spcBef>
              <a:defRPr sz="2738"/>
            </a:pPr>
            <a:r>
              <a:rPr sz="5400" dirty="0"/>
              <a:t>Questions:</a:t>
            </a:r>
          </a:p>
          <a:p>
            <a:pPr marL="657859" lvl="1" indent="-328929" defTabSz="432308">
              <a:spcBef>
                <a:spcPts val="3100"/>
              </a:spcBef>
              <a:defRPr sz="4440"/>
            </a:pPr>
            <a:r>
              <a:rPr sz="6000" dirty="0"/>
              <a:t>How do we follow Jesus more closely?</a:t>
            </a:r>
          </a:p>
          <a:p>
            <a:pPr marL="657859" lvl="1" indent="-328929" defTabSz="432308">
              <a:spcBef>
                <a:spcPts val="3100"/>
              </a:spcBef>
              <a:defRPr sz="4440"/>
            </a:pPr>
            <a:r>
              <a:rPr sz="6000" dirty="0"/>
              <a:t>How do we become who He wants us to be?</a:t>
            </a:r>
          </a:p>
          <a:p>
            <a:pPr marL="657859" lvl="1" indent="-328929" defTabSz="432308">
              <a:spcBef>
                <a:spcPts val="3100"/>
              </a:spcBef>
              <a:defRPr sz="4440"/>
            </a:pPr>
            <a:r>
              <a:rPr sz="6000" dirty="0"/>
              <a:t>How do we operate in this identity?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James “the Less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James “the Less”</a:t>
            </a:r>
          </a:p>
        </p:txBody>
      </p:sp>
      <p:sp>
        <p:nvSpPr>
          <p:cNvPr id="136" name="POINT: God can use people who appear to be insignificant.…"/>
          <p:cNvSpPr txBox="1">
            <a:spLocks noGrp="1"/>
          </p:cNvSpPr>
          <p:nvPr>
            <p:ph type="body" idx="1"/>
          </p:nvPr>
        </p:nvSpPr>
        <p:spPr>
          <a:xfrm>
            <a:off x="330200" y="2590800"/>
            <a:ext cx="12496800" cy="6286500"/>
          </a:xfrm>
          <a:prstGeom prst="rect">
            <a:avLst/>
          </a:prstGeom>
        </p:spPr>
        <p:txBody>
          <a:bodyPr/>
          <a:lstStyle/>
          <a:p>
            <a:pPr marL="444500" indent="-444500">
              <a:defRPr sz="6200"/>
            </a:pPr>
            <a:r>
              <a:rPr dirty="0"/>
              <a:t>POINT: God can use people who appear to be </a:t>
            </a:r>
            <a:r>
              <a:rPr lang="en-US" dirty="0"/>
              <a:t>i</a:t>
            </a:r>
            <a:r>
              <a:rPr u="sng" dirty="0"/>
              <a:t>nsignificant</a:t>
            </a:r>
            <a:r>
              <a:rPr dirty="0"/>
              <a:t>.</a:t>
            </a:r>
          </a:p>
          <a:p>
            <a:pPr marL="444500" indent="-444500">
              <a:defRPr sz="6200"/>
            </a:pPr>
            <a:r>
              <a:rPr dirty="0"/>
              <a:t>Don’t judge outwardly. </a:t>
            </a:r>
          </a:p>
          <a:p>
            <a:pPr marL="444500" indent="-444500">
              <a:defRPr sz="6200"/>
            </a:pPr>
            <a:r>
              <a:rPr dirty="0"/>
              <a:t>Don’t be discouraged.</a:t>
            </a: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imon the Zealo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4224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Simon the Zealot</a:t>
            </a:r>
          </a:p>
        </p:txBody>
      </p:sp>
      <p:sp>
        <p:nvSpPr>
          <p:cNvPr id="139" name="The Zealots in the first century—Plateau at Masada:"/>
          <p:cNvSpPr txBox="1">
            <a:spLocks noGrp="1"/>
          </p:cNvSpPr>
          <p:nvPr>
            <p:ph type="body" idx="1"/>
          </p:nvPr>
        </p:nvSpPr>
        <p:spPr>
          <a:xfrm>
            <a:off x="1168400" y="1371600"/>
            <a:ext cx="11531600" cy="2273300"/>
          </a:xfrm>
          <a:prstGeom prst="rect">
            <a:avLst/>
          </a:prstGeom>
        </p:spPr>
        <p:txBody>
          <a:bodyPr/>
          <a:lstStyle/>
          <a:p>
            <a:pPr marL="444499" indent="-444499" algn="ctr">
              <a:defRPr sz="3500"/>
            </a:pPr>
            <a:r>
              <a:rPr sz="5400" dirty="0"/>
              <a:t>The Zealots in the first century</a:t>
            </a:r>
            <a:r>
              <a:rPr lang="en-US" sz="5400" dirty="0"/>
              <a:t>-</a:t>
            </a:r>
            <a:r>
              <a:rPr sz="5400" dirty="0"/>
              <a:t>Plateau at Masada:</a:t>
            </a:r>
            <a:endParaRPr dirty="0"/>
          </a:p>
        </p:txBody>
      </p:sp>
      <p:pic>
        <p:nvPicPr>
          <p:cNvPr id="140" name="Screen Shot 2025-09-04 at 12.10.24 PM.png" descr="Screen Shot 2025-09-04 at 12.10.2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600" y="3429000"/>
            <a:ext cx="9542301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imon the Zeal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C000"/>
                </a:solidFill>
              </a:rPr>
              <a:t>Simon the Zealot</a:t>
            </a:r>
          </a:p>
        </p:txBody>
      </p:sp>
      <p:sp>
        <p:nvSpPr>
          <p:cNvPr id="143" name="POINT: God can use those with a wild past.…"/>
          <p:cNvSpPr txBox="1">
            <a:spLocks noGrp="1"/>
          </p:cNvSpPr>
          <p:nvPr>
            <p:ph type="body" idx="1"/>
          </p:nvPr>
        </p:nvSpPr>
        <p:spPr>
          <a:xfrm>
            <a:off x="482600" y="2590800"/>
            <a:ext cx="12344400" cy="6781800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5673"/>
            </a:pPr>
            <a:r>
              <a:rPr dirty="0"/>
              <a:t>POINT: God can use those with a </a:t>
            </a:r>
            <a:r>
              <a:rPr u="sng" dirty="0"/>
              <a:t>wild past</a:t>
            </a:r>
            <a:r>
              <a:rPr dirty="0"/>
              <a:t>.</a:t>
            </a:r>
          </a:p>
          <a:p>
            <a:pPr marL="413384" indent="-413384" defTabSz="543305">
              <a:spcBef>
                <a:spcPts val="3900"/>
              </a:spcBef>
              <a:defRPr sz="5673"/>
            </a:pPr>
            <a:r>
              <a:rPr dirty="0"/>
              <a:t>Don’t judge others</a:t>
            </a:r>
            <a:r>
              <a:rPr lang="en-US" dirty="0"/>
              <a:t> </a:t>
            </a:r>
            <a:r>
              <a:rPr dirty="0"/>
              <a:t>or yourself</a:t>
            </a:r>
            <a:r>
              <a:rPr lang="en-US" dirty="0"/>
              <a:t>-</a:t>
            </a:r>
            <a:r>
              <a:rPr dirty="0"/>
              <a:t>based on the past.</a:t>
            </a:r>
          </a:p>
          <a:p>
            <a:pPr marL="413384" indent="-413384" defTabSz="543305">
              <a:spcBef>
                <a:spcPts val="3900"/>
              </a:spcBef>
              <a:defRPr sz="5673"/>
            </a:pPr>
            <a:r>
              <a:rPr dirty="0"/>
              <a:t>Our allegiances and priorities may have to change.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addaeu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rPr dirty="0" err="1">
                <a:solidFill>
                  <a:srgbClr val="FFC000"/>
                </a:solidFill>
              </a:rPr>
              <a:t>Thaddaeus</a:t>
            </a:r>
            <a:r>
              <a:rPr dirty="0">
                <a:solidFill>
                  <a:srgbClr val="FFC000"/>
                </a:solidFill>
              </a:rPr>
              <a:t> </a:t>
            </a:r>
          </a:p>
          <a:p>
            <a:pPr defTabSz="484886">
              <a:defRPr sz="6640"/>
            </a:pPr>
            <a:r>
              <a:rPr dirty="0">
                <a:solidFill>
                  <a:srgbClr val="FFC000"/>
                </a:solidFill>
              </a:rPr>
              <a:t>(Judas, son of James)</a:t>
            </a:r>
          </a:p>
        </p:txBody>
      </p:sp>
      <p:sp>
        <p:nvSpPr>
          <p:cNvPr id="146" name="The only words recorded which he spoke (John 14)…"/>
          <p:cNvSpPr txBox="1">
            <a:spLocks noGrp="1"/>
          </p:cNvSpPr>
          <p:nvPr>
            <p:ph type="body" idx="1"/>
          </p:nvPr>
        </p:nvSpPr>
        <p:spPr>
          <a:xfrm>
            <a:off x="330200" y="2590800"/>
            <a:ext cx="12496800" cy="6286500"/>
          </a:xfrm>
          <a:prstGeom prst="rect">
            <a:avLst/>
          </a:prstGeom>
        </p:spPr>
        <p:txBody>
          <a:bodyPr/>
          <a:lstStyle/>
          <a:p>
            <a:pPr marL="444500" indent="-444500">
              <a:defRPr sz="6000"/>
            </a:pPr>
            <a:r>
              <a:rPr dirty="0"/>
              <a:t>The only words recorded which he spoke (John 14) </a:t>
            </a:r>
          </a:p>
          <a:p>
            <a:pPr marL="444500" indent="-444500">
              <a:defRPr sz="6000"/>
            </a:pPr>
            <a:r>
              <a:rPr dirty="0"/>
              <a:t>The key question: “What has happened that you are going to reveal yourself to us?”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OINT: God can use people who are virtually unknown.…"/>
          <p:cNvSpPr txBox="1">
            <a:spLocks noGrp="1"/>
          </p:cNvSpPr>
          <p:nvPr>
            <p:ph type="body" idx="1"/>
          </p:nvPr>
        </p:nvSpPr>
        <p:spPr>
          <a:xfrm>
            <a:off x="254000" y="2590800"/>
            <a:ext cx="12750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spcBef>
                <a:spcPts val="3900"/>
              </a:spcBef>
              <a:defRPr sz="5700"/>
            </a:pPr>
            <a:r>
              <a:rPr dirty="0"/>
              <a:t>POINT: God can use people who are virtually </a:t>
            </a:r>
            <a:r>
              <a:rPr u="sng" dirty="0"/>
              <a:t>unknown</a:t>
            </a:r>
            <a:r>
              <a:rPr dirty="0"/>
              <a:t>.</a:t>
            </a:r>
          </a:p>
          <a:p>
            <a:pPr marL="422275" indent="-422275" defTabSz="554990">
              <a:spcBef>
                <a:spcPts val="3900"/>
              </a:spcBef>
              <a:defRPr sz="5700"/>
            </a:pPr>
            <a:r>
              <a:rPr dirty="0"/>
              <a:t>Do you want to be known by God?</a:t>
            </a:r>
          </a:p>
          <a:p>
            <a:pPr marL="422275" indent="-422275" defTabSz="554990">
              <a:spcBef>
                <a:spcPts val="3900"/>
              </a:spcBef>
              <a:defRPr sz="5700"/>
            </a:pPr>
            <a:r>
              <a:rPr dirty="0"/>
              <a:t>Freedom from performance-based acceptance!</a:t>
            </a:r>
          </a:p>
        </p:txBody>
      </p:sp>
      <p:sp>
        <p:nvSpPr>
          <p:cNvPr id="5" name="Thaddaeus…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rPr dirty="0" err="1">
                <a:solidFill>
                  <a:srgbClr val="FFC000"/>
                </a:solidFill>
              </a:rPr>
              <a:t>Thaddaeus</a:t>
            </a:r>
            <a:r>
              <a:rPr dirty="0">
                <a:solidFill>
                  <a:srgbClr val="FFC000"/>
                </a:solidFill>
              </a:rPr>
              <a:t> </a:t>
            </a:r>
          </a:p>
          <a:p>
            <a:pPr defTabSz="484886">
              <a:defRPr sz="6640"/>
            </a:pPr>
            <a:r>
              <a:rPr dirty="0">
                <a:solidFill>
                  <a:srgbClr val="FFC000"/>
                </a:solidFill>
              </a:rPr>
              <a:t>(Judas, son of James)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1E4A2-F705-5D83-AE40-DC71F421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B8175B-4733-E472-1E78-D65950BA7E83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F537E-4626-4C0C-9BC7-BA33CC9299BA}"/>
              </a:ext>
            </a:extLst>
          </p:cNvPr>
          <p:cNvSpPr txBox="1"/>
          <p:nvPr/>
        </p:nvSpPr>
        <p:spPr>
          <a:xfrm>
            <a:off x="1835972" y="1394282"/>
            <a:ext cx="10346466" cy="803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This is all my hope and peace,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This is all my righteousness,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Jesus.</a:t>
            </a:r>
          </a:p>
          <a:p>
            <a:pPr algn="l" defTabSz="975390" hangingPunct="1"/>
            <a:endParaRPr lang="en-US" sz="469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Oh! precious is the flow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That makes me white as snow;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 other fount I know,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Nothing but the blood of Jesus.</a:t>
            </a:r>
          </a:p>
          <a:p>
            <a:pPr algn="l" defTabSz="975390" hangingPunct="1"/>
            <a:endParaRPr lang="en-US" sz="469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  <a:p>
            <a:pPr algn="l" defTabSz="975390" hangingPunct="1"/>
            <a:endParaRPr lang="en-US" sz="469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55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AIN ID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>
                <a:solidFill>
                  <a:srgbClr val="FFC000"/>
                </a:solidFill>
              </a:rPr>
              <a:t>MAIN IDEA</a:t>
            </a:r>
          </a:p>
        </p:txBody>
      </p:sp>
      <p:sp>
        <p:nvSpPr>
          <p:cNvPr id="152" name="Jesus promised the Holy Spirit who would transform those who want to spend their lives with Him."/>
          <p:cNvSpPr txBox="1">
            <a:spLocks noGrp="1"/>
          </p:cNvSpPr>
          <p:nvPr>
            <p:ph type="body" idx="1"/>
          </p:nvPr>
        </p:nvSpPr>
        <p:spPr>
          <a:xfrm>
            <a:off x="254000" y="2590800"/>
            <a:ext cx="12750800" cy="6286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100"/>
            </a:lvl1pPr>
          </a:lstStyle>
          <a:p>
            <a:r>
              <a:rPr sz="8000" dirty="0"/>
              <a:t>Jesus promised the Holy Spirit who would transform those who want to spend their lives with Him.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pplication—…"/>
          <p:cNvSpPr txBox="1">
            <a:spLocks noGrp="1"/>
          </p:cNvSpPr>
          <p:nvPr>
            <p:ph type="title"/>
          </p:nvPr>
        </p:nvSpPr>
        <p:spPr>
          <a:xfrm>
            <a:off x="0" y="254000"/>
            <a:ext cx="13004800" cy="2489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21310">
              <a:defRPr sz="4400" u="sng"/>
            </a:pPr>
            <a:r>
              <a:rPr sz="7200" dirty="0">
                <a:solidFill>
                  <a:srgbClr val="FFC000"/>
                </a:solidFill>
              </a:rPr>
              <a:t>Application</a:t>
            </a:r>
            <a:r>
              <a:rPr lang="en-US" sz="7200" dirty="0">
                <a:solidFill>
                  <a:srgbClr val="FFC000"/>
                </a:solidFill>
              </a:rPr>
              <a:t> </a:t>
            </a:r>
            <a:endParaRPr sz="7200" dirty="0">
              <a:solidFill>
                <a:srgbClr val="FFC000"/>
              </a:solidFill>
            </a:endParaRPr>
          </a:p>
          <a:p>
            <a:pPr defTabSz="321310">
              <a:defRPr sz="4400"/>
            </a:pPr>
            <a:r>
              <a:rPr sz="6700" dirty="0"/>
              <a:t>Our Past, Present and Future Transformed</a:t>
            </a:r>
          </a:p>
        </p:txBody>
      </p:sp>
      <p:sp>
        <p:nvSpPr>
          <p:cNvPr id="155" name="What are you willing to die for?…"/>
          <p:cNvSpPr txBox="1">
            <a:spLocks noGrp="1"/>
          </p:cNvSpPr>
          <p:nvPr>
            <p:ph type="body" idx="1"/>
          </p:nvPr>
        </p:nvSpPr>
        <p:spPr>
          <a:xfrm>
            <a:off x="0" y="3200400"/>
            <a:ext cx="126492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2299" indent="-622299" defTabSz="572516">
              <a:spcBef>
                <a:spcPts val="4100"/>
              </a:spcBef>
              <a:buSzPct val="100000"/>
              <a:buAutoNum type="arabicPeriod"/>
              <a:defRPr sz="5880"/>
            </a:pPr>
            <a:r>
              <a:rPr sz="6600" dirty="0"/>
              <a:t>What are you willing to die for?</a:t>
            </a:r>
          </a:p>
          <a:p>
            <a:pPr marL="622299" indent="-622299" defTabSz="572516">
              <a:spcBef>
                <a:spcPts val="4100"/>
              </a:spcBef>
              <a:buSzPct val="100000"/>
              <a:buAutoNum type="arabicPeriod"/>
              <a:defRPr sz="5880"/>
            </a:pPr>
            <a:r>
              <a:rPr sz="6600" dirty="0"/>
              <a:t>Do you limit yourself or others?</a:t>
            </a:r>
          </a:p>
          <a:p>
            <a:pPr marL="622299" indent="-622299" defTabSz="572516">
              <a:spcBef>
                <a:spcPts val="4100"/>
              </a:spcBef>
              <a:buSzPct val="100000"/>
              <a:buAutoNum type="arabicPeriod"/>
              <a:defRPr sz="5880"/>
            </a:pPr>
            <a:r>
              <a:rPr sz="6600" dirty="0"/>
              <a:t>Are you okay with being “unknown” by this world?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6F8D5-DE8D-BE5F-65DF-9D0528AB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461356-D26B-5567-A8EC-3432CE434950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A8985-32C1-FB76-8021-881D9DF3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F1C5B-3AB8-F060-180F-C38D12ABE95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2485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et Not I but Through Christ in M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Yet Not I but Through Christ in Me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hat gift of grace is Jesus my Redeemer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What gift of grace is Jesus my Redeemer, </a:t>
            </a:r>
          </a:p>
          <a:p>
            <a:pPr marL="0" indent="0" algn="ctr">
              <a:buSzTx/>
              <a:buNone/>
              <a:defRPr sz="6600"/>
            </a:pPr>
            <a:r>
              <a:t>There is no more for heaven now to give,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e is my joy, my righteousness, and freedom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He is my joy, my righteousness, and freedom, </a:t>
            </a:r>
          </a:p>
          <a:p>
            <a:pPr marL="0" indent="0" algn="ctr">
              <a:buSzTx/>
              <a:buNone/>
              <a:defRPr sz="6600"/>
            </a:pPr>
            <a:r>
              <a:t>My steadfast love, my deep and boundless peace,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o this I hold, my hope is only Jesus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hope is only Jesus, </a:t>
            </a:r>
          </a:p>
          <a:p>
            <a:pPr marL="0" indent="0" algn="ctr">
              <a:buSzTx/>
              <a:buNone/>
              <a:defRPr sz="6600"/>
            </a:pPr>
            <a:r>
              <a:t>For my life is wholly bound to His,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h how strange and divine, I can sing; all is mine–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Oh how strange and divine, I can sing; all is mine–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he night is dark but I am not forsaken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The night is dark but I am not forsaken, </a:t>
            </a:r>
          </a:p>
          <a:p>
            <a:pPr marL="0" indent="0" algn="ctr">
              <a:buSzTx/>
              <a:buNone/>
              <a:defRPr sz="6600"/>
            </a:pPr>
            <a:r>
              <a:t>For by my side, the Savior He will stay,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 labor on in weakness and rejoicing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I labor on in weakness and rejoicing, </a:t>
            </a:r>
          </a:p>
          <a:p>
            <a:pPr marL="0" indent="0" algn="ctr">
              <a:buSzTx/>
              <a:buNone/>
              <a:defRPr sz="6600"/>
            </a:pPr>
            <a:r>
              <a:t>For in my need, His power is displayed,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3C255-2871-16A9-813D-EB8278FC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DBFB09-2409-7269-37CC-B5257CAE6E9B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7E52D0-0F85-7FB4-E7F6-0EE40C82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2CCF-4567-2642-B293-500DA930EC2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119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o this I hold, my Shepherd will defend me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Shepherd will defend me, </a:t>
            </a:r>
          </a:p>
          <a:p>
            <a:pPr marL="0" indent="0" algn="ctr">
              <a:buSzTx/>
              <a:buNone/>
              <a:defRPr sz="6600"/>
            </a:pPr>
            <a:r>
              <a:t>Through the deepest valley He will lead,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h the night has been won, and I shall overcome–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Oh the night has been won, and I shall overcome–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o fate I dread, I know I am forgiven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No fate I dread, I know I am forgiven, </a:t>
            </a:r>
          </a:p>
          <a:p>
            <a:pPr marL="0" indent="0" algn="ctr">
              <a:buSzTx/>
              <a:buNone/>
              <a:defRPr sz="6600"/>
            </a:pPr>
            <a:r>
              <a:t>The future sure, the price it has been paid,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 Jesus bled and suffered for my pardon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For Jesus bled and suffered for my pardon, </a:t>
            </a:r>
          </a:p>
          <a:p>
            <a:pPr marL="0" indent="0" algn="ctr">
              <a:buSzTx/>
              <a:buNone/>
              <a:defRPr sz="6600"/>
            </a:pPr>
            <a:r>
              <a:t>And He was raised to overthrow the grave,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o this I hold, my sin has been defeated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sin has been defeated, </a:t>
            </a:r>
          </a:p>
          <a:p>
            <a:pPr marL="0" indent="0" algn="ctr">
              <a:buSzTx/>
              <a:buNone/>
              <a:defRPr sz="6600"/>
            </a:pPr>
            <a:r>
              <a:t>Jesus now and ever is my plea,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h the chains are released, I can sing: I am free–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Oh the chains are released, I can sing: I am free–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ith every breath I long to follow Jesus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With every breath I long to follow Jesus, </a:t>
            </a:r>
          </a:p>
          <a:p>
            <a:pPr marL="0" indent="0" algn="ctr">
              <a:buSzTx/>
              <a:buNone/>
              <a:defRPr sz="6600"/>
            </a:pPr>
            <a:r>
              <a:t>For He has said that He will bring me home.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nd day by day I know He will renew me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And day by day I know He will renew me, </a:t>
            </a:r>
          </a:p>
          <a:p>
            <a:pPr marL="0" indent="0" algn="ctr">
              <a:buSzTx/>
              <a:buNone/>
              <a:defRPr sz="6600"/>
            </a:pPr>
            <a:r>
              <a:t>Until I stand with joy before the throne.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o this I hold, my hope is only Jesus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hope is only Jesus, </a:t>
            </a:r>
          </a:p>
          <a:p>
            <a:pPr marL="0" indent="0" algn="ctr">
              <a:buSzTx/>
              <a:buNone/>
              <a:defRPr sz="6600"/>
            </a:pPr>
            <a:r>
              <a:t>All the glory evermore to Him!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hen the race is complete, still my lips shall repea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When the race is complete, still my lips shall repeat: 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9ED68C-8601-7C34-F6F3-766401EF7F6C}"/>
              </a:ext>
            </a:extLst>
          </p:cNvPr>
          <p:cNvSpPr txBox="1"/>
          <p:nvPr/>
        </p:nvSpPr>
        <p:spPr>
          <a:xfrm>
            <a:off x="7265239" y="8080268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7695" hangingPunct="1"/>
            <a:r>
              <a:rPr lang="en-US" sz="1173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77ACA-6AEE-6265-4D22-4B54B42AE398}"/>
              </a:ext>
            </a:extLst>
          </p:cNvPr>
          <p:cNvSpPr txBox="1"/>
          <p:nvPr/>
        </p:nvSpPr>
        <p:spPr>
          <a:xfrm>
            <a:off x="1402058" y="3126305"/>
            <a:ext cx="10529607" cy="29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  When I survey the wondrous cross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On which the Prince of glory died,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My richest gain I count but loss,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And pour contempt on all my pride.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E306F-3F29-95F6-77CC-6EB721885233}"/>
              </a:ext>
            </a:extLst>
          </p:cNvPr>
          <p:cNvSpPr txBox="1"/>
          <p:nvPr/>
        </p:nvSpPr>
        <p:spPr>
          <a:xfrm>
            <a:off x="957942" y="1394282"/>
            <a:ext cx="117394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501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#243 </a:t>
            </a:r>
            <a:r>
              <a:rPr lang="en-US" sz="5120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When I Survey The Wondrous Cross</a:t>
            </a:r>
            <a:endParaRPr lang="en-US" sz="501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7236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o this I hold, my hope is only Jesus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To this I hold, my hope is only Jesus,</a:t>
            </a:r>
          </a:p>
          <a:p>
            <a:pPr marL="0" indent="0" algn="ctr">
              <a:buSzTx/>
              <a:buNone/>
              <a:defRPr sz="6600"/>
            </a:pPr>
            <a:r>
              <a:t>All the glory evermore to Him!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en the race is complete, still my lips shall repea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When the race is complete, still my lips shall repeat: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hen the race is complete, still my lips shall repea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600"/>
            </a:pPr>
            <a:r>
              <a:t>When the race is complete, still my lips shall repeat:</a:t>
            </a:r>
          </a:p>
          <a:p>
            <a:pPr marL="0" indent="0" algn="ctr">
              <a:buSzTx/>
              <a:buNone/>
              <a:defRPr sz="6600"/>
            </a:pPr>
            <a:r>
              <a:t>Yet not I, but through Christ in me.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579AF-DCE8-1C0F-A9C6-B4469307C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5C38E5-9400-06EC-8B17-110C7AFB8007}"/>
              </a:ext>
            </a:extLst>
          </p:cNvPr>
          <p:cNvSpPr txBox="1"/>
          <p:nvPr/>
        </p:nvSpPr>
        <p:spPr>
          <a:xfrm>
            <a:off x="3884531" y="6104997"/>
            <a:ext cx="5235739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            CCLI - 11614006</a:t>
            </a:r>
          </a:p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sed With permission – </a:t>
            </a:r>
            <a:endParaRPr lang="en-US" sz="117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51870-7509-FD7A-4184-15D057164490}"/>
              </a:ext>
            </a:extLst>
          </p:cNvPr>
          <p:cNvSpPr txBox="1"/>
          <p:nvPr/>
        </p:nvSpPr>
        <p:spPr>
          <a:xfrm>
            <a:off x="4868383" y="5804922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52587-29F4-DB8F-D8B2-94A33A879D98}"/>
              </a:ext>
            </a:extLst>
          </p:cNvPr>
          <p:cNvSpPr txBox="1"/>
          <p:nvPr/>
        </p:nvSpPr>
        <p:spPr>
          <a:xfrm>
            <a:off x="1581957" y="2956962"/>
            <a:ext cx="11080306" cy="29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 Forbid it, Lord, that I should boast,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Save in the death of Christ my God!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All the vain things that charm me most,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I sacrifice them to His blood.</a:t>
            </a:r>
          </a:p>
        </p:txBody>
      </p:sp>
    </p:spTree>
    <p:extLst>
      <p:ext uri="{BB962C8B-B14F-4D97-AF65-F5344CB8AC3E}">
        <p14:creationId xmlns:p14="http://schemas.microsoft.com/office/powerpoint/2010/main" val="198275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F345B-29D9-5773-E177-6015298E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7554FE-1FC3-9AE1-80A2-B292D154736A}"/>
              </a:ext>
            </a:extLst>
          </p:cNvPr>
          <p:cNvSpPr txBox="1"/>
          <p:nvPr/>
        </p:nvSpPr>
        <p:spPr>
          <a:xfrm>
            <a:off x="3884531" y="6104997"/>
            <a:ext cx="5235739" cy="8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             CCLI - 11614006</a:t>
            </a:r>
          </a:p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sed With permission – </a:t>
            </a:r>
            <a:endParaRPr lang="en-US" sz="1173" b="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BE5AF-08C2-5C74-7582-39664FCBDC5D}"/>
              </a:ext>
            </a:extLst>
          </p:cNvPr>
          <p:cNvSpPr txBox="1"/>
          <p:nvPr/>
        </p:nvSpPr>
        <p:spPr>
          <a:xfrm>
            <a:off x="4868383" y="5804922"/>
            <a:ext cx="5432116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1173" b="0" kern="12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Song Used With permission – 7120053                                                     CCLI - 11614006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9C07D-C438-1294-5EFC-469AEE6F8ED2}"/>
              </a:ext>
            </a:extLst>
          </p:cNvPr>
          <p:cNvSpPr txBox="1"/>
          <p:nvPr/>
        </p:nvSpPr>
        <p:spPr>
          <a:xfrm>
            <a:off x="1341119" y="2956962"/>
            <a:ext cx="10589623" cy="298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See from His head, His hands, His feet,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Sorrow and love flow mingled down!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Did e’er such love and sorrow meet,</a:t>
            </a:r>
          </a:p>
          <a:p>
            <a:pPr algn="l" defTabSz="975390" hangingPunct="1"/>
            <a:r>
              <a:rPr lang="en-US" sz="4693" b="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Or thorns compose so rich a crown?</a:t>
            </a:r>
          </a:p>
        </p:txBody>
      </p:sp>
    </p:spTree>
    <p:extLst>
      <p:ext uri="{BB962C8B-B14F-4D97-AF65-F5344CB8AC3E}">
        <p14:creationId xmlns:p14="http://schemas.microsoft.com/office/powerpoint/2010/main" val="323471203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1825</Words>
  <Application>Microsoft Office PowerPoint</Application>
  <PresentationFormat>Custom</PresentationFormat>
  <Paragraphs>237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Aptos</vt:lpstr>
      <vt:lpstr>Aptos Display</vt:lpstr>
      <vt:lpstr>Arial</vt:lpstr>
      <vt:lpstr>Calibri</vt:lpstr>
      <vt:lpstr>Helvetica Neue</vt:lpstr>
      <vt:lpstr>Helvetica Neue Light</vt:lpstr>
      <vt:lpstr>Helvetica Neue Medium</vt:lpstr>
      <vt:lpstr>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Yet Not I but Through Christ in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“Ordinary People, Extraordinary God”  part 2</vt:lpstr>
      <vt:lpstr>Introduction</vt:lpstr>
      <vt:lpstr>Review</vt:lpstr>
      <vt:lpstr>Mark 1:16–20</vt:lpstr>
      <vt:lpstr>Main Idea</vt:lpstr>
      <vt:lpstr>James “the Less”</vt:lpstr>
      <vt:lpstr>Simon the Zealot</vt:lpstr>
      <vt:lpstr>Simon the Zealot</vt:lpstr>
      <vt:lpstr>Thaddaeus  (Judas, son of James)</vt:lpstr>
      <vt:lpstr>Thaddaeus  (Judas, son of James)</vt:lpstr>
      <vt:lpstr>MAIN IDEA</vt:lpstr>
      <vt:lpstr>Application  Our Past, Present and Future Transformed</vt:lpstr>
      <vt:lpstr>PowerPoint Presentation</vt:lpstr>
      <vt:lpstr>Yet Not I but Through Christ in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“Ordinary People, Extraordinary God”  part 2</dc:title>
  <dc:creator>Max Bell</dc:creator>
  <cp:lastModifiedBy>Max Bell</cp:lastModifiedBy>
  <cp:revision>7</cp:revision>
  <dcterms:modified xsi:type="dcterms:W3CDTF">2025-09-07T13:32:07Z</dcterms:modified>
</cp:coreProperties>
</file>