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  <p:sldId id="263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7559B6-08DE-442C-9D6D-2ECAF4BC5F86}" v="1" dt="2026-02-27T15:39:22.9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2" autoAdjust="0"/>
    <p:restoredTop sz="94660"/>
  </p:normalViewPr>
  <p:slideViewPr>
    <p:cSldViewPr snapToGrid="0">
      <p:cViewPr>
        <p:scale>
          <a:sx n="53" d="100"/>
          <a:sy n="53" d="100"/>
        </p:scale>
        <p:origin x="-797" y="-50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hepard" userId="25d29ca3e838b4c6" providerId="LiveId" clId="{195D2B63-CD72-4F84-8233-AB06B911774C}"/>
    <pc:docChg chg="undo custSel addSld modSld">
      <pc:chgData name="Tyler Shepard" userId="25d29ca3e838b4c6" providerId="LiveId" clId="{195D2B63-CD72-4F84-8233-AB06B911774C}" dt="2026-02-27T15:50:58.933" v="279" actId="27636"/>
      <pc:docMkLst>
        <pc:docMk/>
      </pc:docMkLst>
      <pc:sldChg chg="modSp mod">
        <pc:chgData name="Tyler Shepard" userId="25d29ca3e838b4c6" providerId="LiveId" clId="{195D2B63-CD72-4F84-8233-AB06B911774C}" dt="2026-02-27T15:45:57.694" v="208" actId="20577"/>
        <pc:sldMkLst>
          <pc:docMk/>
          <pc:sldMk cId="240856323" sldId="256"/>
        </pc:sldMkLst>
        <pc:spChg chg="mod">
          <ac:chgData name="Tyler Shepard" userId="25d29ca3e838b4c6" providerId="LiveId" clId="{195D2B63-CD72-4F84-8233-AB06B911774C}" dt="2026-02-27T15:45:57.694" v="208" actId="20577"/>
          <ac:spMkLst>
            <pc:docMk/>
            <pc:sldMk cId="240856323" sldId="256"/>
            <ac:spMk id="2" creationId="{F34369B7-AC5E-F033-9339-0DAA69E2A638}"/>
          </ac:spMkLst>
        </pc:spChg>
      </pc:sldChg>
      <pc:sldChg chg="modSp mod">
        <pc:chgData name="Tyler Shepard" userId="25d29ca3e838b4c6" providerId="LiveId" clId="{195D2B63-CD72-4F84-8233-AB06B911774C}" dt="2026-02-27T15:49:28.617" v="242" actId="12"/>
        <pc:sldMkLst>
          <pc:docMk/>
          <pc:sldMk cId="2671177239" sldId="257"/>
        </pc:sldMkLst>
        <pc:spChg chg="mod">
          <ac:chgData name="Tyler Shepard" userId="25d29ca3e838b4c6" providerId="LiveId" clId="{195D2B63-CD72-4F84-8233-AB06B911774C}" dt="2026-02-27T15:45:03.292" v="186" actId="115"/>
          <ac:spMkLst>
            <pc:docMk/>
            <pc:sldMk cId="2671177239" sldId="257"/>
            <ac:spMk id="2" creationId="{9800457F-6C36-E9CE-56C1-D1E79510E8C2}"/>
          </ac:spMkLst>
        </pc:spChg>
        <pc:spChg chg="mod">
          <ac:chgData name="Tyler Shepard" userId="25d29ca3e838b4c6" providerId="LiveId" clId="{195D2B63-CD72-4F84-8233-AB06B911774C}" dt="2026-02-27T15:49:28.617" v="242" actId="12"/>
          <ac:spMkLst>
            <pc:docMk/>
            <pc:sldMk cId="2671177239" sldId="257"/>
            <ac:spMk id="3" creationId="{33337705-23A6-1BA2-5415-203EF61D20EC}"/>
          </ac:spMkLst>
        </pc:spChg>
      </pc:sldChg>
      <pc:sldChg chg="modSp mod">
        <pc:chgData name="Tyler Shepard" userId="25d29ca3e838b4c6" providerId="LiveId" clId="{195D2B63-CD72-4F84-8233-AB06B911774C}" dt="2026-02-27T15:49:17.716" v="240" actId="14100"/>
        <pc:sldMkLst>
          <pc:docMk/>
          <pc:sldMk cId="420901891" sldId="258"/>
        </pc:sldMkLst>
        <pc:spChg chg="mod">
          <ac:chgData name="Tyler Shepard" userId="25d29ca3e838b4c6" providerId="LiveId" clId="{195D2B63-CD72-4F84-8233-AB06B911774C}" dt="2026-02-27T15:47:03.334" v="216" actId="20577"/>
          <ac:spMkLst>
            <pc:docMk/>
            <pc:sldMk cId="420901891" sldId="258"/>
            <ac:spMk id="2" creationId="{FCC5B67A-E079-D902-EBBA-E43DB007EABD}"/>
          </ac:spMkLst>
        </pc:spChg>
        <pc:spChg chg="mod">
          <ac:chgData name="Tyler Shepard" userId="25d29ca3e838b4c6" providerId="LiveId" clId="{195D2B63-CD72-4F84-8233-AB06B911774C}" dt="2026-02-27T15:49:17.716" v="240" actId="14100"/>
          <ac:spMkLst>
            <pc:docMk/>
            <pc:sldMk cId="420901891" sldId="258"/>
            <ac:spMk id="3" creationId="{C9A33798-6240-5108-AE12-5335D354266E}"/>
          </ac:spMkLst>
        </pc:spChg>
      </pc:sldChg>
      <pc:sldChg chg="modSp mod">
        <pc:chgData name="Tyler Shepard" userId="25d29ca3e838b4c6" providerId="LiveId" clId="{195D2B63-CD72-4F84-8233-AB06B911774C}" dt="2026-02-27T15:46:56.330" v="214" actId="20577"/>
        <pc:sldMkLst>
          <pc:docMk/>
          <pc:sldMk cId="2229478920" sldId="259"/>
        </pc:sldMkLst>
        <pc:spChg chg="mod">
          <ac:chgData name="Tyler Shepard" userId="25d29ca3e838b4c6" providerId="LiveId" clId="{195D2B63-CD72-4F84-8233-AB06B911774C}" dt="2026-02-27T15:46:56.330" v="214" actId="20577"/>
          <ac:spMkLst>
            <pc:docMk/>
            <pc:sldMk cId="2229478920" sldId="259"/>
            <ac:spMk id="2" creationId="{0885D435-95AA-8EC1-021C-9A633FF6C2D6}"/>
          </ac:spMkLst>
        </pc:spChg>
        <pc:spChg chg="mod">
          <ac:chgData name="Tyler Shepard" userId="25d29ca3e838b4c6" providerId="LiveId" clId="{195D2B63-CD72-4F84-8233-AB06B911774C}" dt="2026-02-27T15:43:35.840" v="145" actId="12"/>
          <ac:spMkLst>
            <pc:docMk/>
            <pc:sldMk cId="2229478920" sldId="259"/>
            <ac:spMk id="3" creationId="{DA7181FB-B982-FD85-4C4F-2001876D7353}"/>
          </ac:spMkLst>
        </pc:spChg>
      </pc:sldChg>
      <pc:sldChg chg="modSp mod">
        <pc:chgData name="Tyler Shepard" userId="25d29ca3e838b4c6" providerId="LiveId" clId="{195D2B63-CD72-4F84-8233-AB06B911774C}" dt="2026-02-27T15:42:11.302" v="113" actId="27636"/>
        <pc:sldMkLst>
          <pc:docMk/>
          <pc:sldMk cId="1457778096" sldId="260"/>
        </pc:sldMkLst>
        <pc:spChg chg="mod">
          <ac:chgData name="Tyler Shepard" userId="25d29ca3e838b4c6" providerId="LiveId" clId="{195D2B63-CD72-4F84-8233-AB06B911774C}" dt="2026-02-27T15:42:05.040" v="109" actId="403"/>
          <ac:spMkLst>
            <pc:docMk/>
            <pc:sldMk cId="1457778096" sldId="260"/>
            <ac:spMk id="2" creationId="{DF969119-D3A3-8810-760C-7D962C1B87CE}"/>
          </ac:spMkLst>
        </pc:spChg>
        <pc:spChg chg="mod">
          <ac:chgData name="Tyler Shepard" userId="25d29ca3e838b4c6" providerId="LiveId" clId="{195D2B63-CD72-4F84-8233-AB06B911774C}" dt="2026-02-27T15:42:11.302" v="113" actId="27636"/>
          <ac:spMkLst>
            <pc:docMk/>
            <pc:sldMk cId="1457778096" sldId="260"/>
            <ac:spMk id="3" creationId="{3A9B4B19-2B91-D5E7-53E8-A63C0A4EF6B4}"/>
          </ac:spMkLst>
        </pc:spChg>
      </pc:sldChg>
      <pc:sldChg chg="modSp mod">
        <pc:chgData name="Tyler Shepard" userId="25d29ca3e838b4c6" providerId="LiveId" clId="{195D2B63-CD72-4F84-8233-AB06B911774C}" dt="2026-02-27T15:48:12.548" v="234" actId="403"/>
        <pc:sldMkLst>
          <pc:docMk/>
          <pc:sldMk cId="1693748678" sldId="261"/>
        </pc:sldMkLst>
        <pc:spChg chg="mod">
          <ac:chgData name="Tyler Shepard" userId="25d29ca3e838b4c6" providerId="LiveId" clId="{195D2B63-CD72-4F84-8233-AB06B911774C}" dt="2026-02-27T15:48:12.548" v="234" actId="403"/>
          <ac:spMkLst>
            <pc:docMk/>
            <pc:sldMk cId="1693748678" sldId="261"/>
            <ac:spMk id="2" creationId="{2A607D03-55F7-E1F7-440A-C7B1390A1E77}"/>
          </ac:spMkLst>
        </pc:spChg>
        <pc:spChg chg="mod">
          <ac:chgData name="Tyler Shepard" userId="25d29ca3e838b4c6" providerId="LiveId" clId="{195D2B63-CD72-4F84-8233-AB06B911774C}" dt="2026-02-27T15:48:03.936" v="231" actId="12"/>
          <ac:spMkLst>
            <pc:docMk/>
            <pc:sldMk cId="1693748678" sldId="261"/>
            <ac:spMk id="3" creationId="{CBCFF4D9-AD28-02A4-C676-DEEE41D0EF1E}"/>
          </ac:spMkLst>
        </pc:spChg>
      </pc:sldChg>
      <pc:sldChg chg="modSp mod">
        <pc:chgData name="Tyler Shepard" userId="25d29ca3e838b4c6" providerId="LiveId" clId="{195D2B63-CD72-4F84-8233-AB06B911774C}" dt="2026-02-27T15:50:19.715" v="261" actId="20577"/>
        <pc:sldMkLst>
          <pc:docMk/>
          <pc:sldMk cId="777727365" sldId="262"/>
        </pc:sldMkLst>
        <pc:spChg chg="mod">
          <ac:chgData name="Tyler Shepard" userId="25d29ca3e838b4c6" providerId="LiveId" clId="{195D2B63-CD72-4F84-8233-AB06B911774C}" dt="2026-02-27T15:46:46.955" v="212" actId="115"/>
          <ac:spMkLst>
            <pc:docMk/>
            <pc:sldMk cId="777727365" sldId="262"/>
            <ac:spMk id="2" creationId="{3EB11241-88D4-85E7-4A38-160213E65C50}"/>
          </ac:spMkLst>
        </pc:spChg>
        <pc:spChg chg="mod">
          <ac:chgData name="Tyler Shepard" userId="25d29ca3e838b4c6" providerId="LiveId" clId="{195D2B63-CD72-4F84-8233-AB06B911774C}" dt="2026-02-27T15:50:19.715" v="261" actId="20577"/>
          <ac:spMkLst>
            <pc:docMk/>
            <pc:sldMk cId="777727365" sldId="262"/>
            <ac:spMk id="3" creationId="{0E78C763-F255-D9F5-1207-FD5D57BF96C0}"/>
          </ac:spMkLst>
        </pc:spChg>
      </pc:sldChg>
      <pc:sldChg chg="modSp mod">
        <pc:chgData name="Tyler Shepard" userId="25d29ca3e838b4c6" providerId="LiveId" clId="{195D2B63-CD72-4F84-8233-AB06B911774C}" dt="2026-02-27T15:38:41.432" v="37" actId="115"/>
        <pc:sldMkLst>
          <pc:docMk/>
          <pc:sldMk cId="605913862" sldId="263"/>
        </pc:sldMkLst>
        <pc:spChg chg="mod">
          <ac:chgData name="Tyler Shepard" userId="25d29ca3e838b4c6" providerId="LiveId" clId="{195D2B63-CD72-4F84-8233-AB06B911774C}" dt="2026-02-27T15:38:41.432" v="37" actId="115"/>
          <ac:spMkLst>
            <pc:docMk/>
            <pc:sldMk cId="605913862" sldId="263"/>
            <ac:spMk id="2" creationId="{D598A0DB-0252-1EE7-625A-89CCCC7F88B0}"/>
          </ac:spMkLst>
        </pc:spChg>
        <pc:spChg chg="mod">
          <ac:chgData name="Tyler Shepard" userId="25d29ca3e838b4c6" providerId="LiveId" clId="{195D2B63-CD72-4F84-8233-AB06B911774C}" dt="2026-02-27T15:38:31.231" v="36" actId="27636"/>
          <ac:spMkLst>
            <pc:docMk/>
            <pc:sldMk cId="605913862" sldId="263"/>
            <ac:spMk id="3" creationId="{03D7D7ED-DA2B-F1E3-C97C-ADEDD32804E3}"/>
          </ac:spMkLst>
        </pc:spChg>
      </pc:sldChg>
      <pc:sldChg chg="modSp add mod">
        <pc:chgData name="Tyler Shepard" userId="25d29ca3e838b4c6" providerId="LiveId" clId="{195D2B63-CD72-4F84-8233-AB06B911774C}" dt="2026-02-27T15:50:58.933" v="279" actId="27636"/>
        <pc:sldMkLst>
          <pc:docMk/>
          <pc:sldMk cId="157658119" sldId="264"/>
        </pc:sldMkLst>
        <pc:spChg chg="mod">
          <ac:chgData name="Tyler Shepard" userId="25d29ca3e838b4c6" providerId="LiveId" clId="{195D2B63-CD72-4F84-8233-AB06B911774C}" dt="2026-02-27T15:50:49.804" v="276" actId="115"/>
          <ac:spMkLst>
            <pc:docMk/>
            <pc:sldMk cId="157658119" sldId="264"/>
            <ac:spMk id="2" creationId="{F12B6BBD-94FE-58CA-8A25-F801D7A4192D}"/>
          </ac:spMkLst>
        </pc:spChg>
        <pc:spChg chg="mod">
          <ac:chgData name="Tyler Shepard" userId="25d29ca3e838b4c6" providerId="LiveId" clId="{195D2B63-CD72-4F84-8233-AB06B911774C}" dt="2026-02-27T15:50:58.933" v="279" actId="27636"/>
          <ac:spMkLst>
            <pc:docMk/>
            <pc:sldMk cId="157658119" sldId="264"/>
            <ac:spMk id="3" creationId="{EAEBD1CC-5C78-8DD6-FAC8-D305AD76965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9398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3112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734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33008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6909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7973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8149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31406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672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7511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1233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2603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8403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1184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77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392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0738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CA35D7B9-230D-44A6-8B9F-9EF9F5D1E381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219FCC49-7DF5-40B0-9261-A3950D7D9F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60550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4369B7-AC5E-F033-9339-0DAA69E2A6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760" y="853440"/>
            <a:ext cx="10576560" cy="2744901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rgbClr val="FFC000"/>
                </a:solidFill>
              </a:rPr>
              <a:t>Stolen, Misplaced, and Restored Joy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BD1D362-E82B-CCD9-3D3F-53E27600F5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Luke 15</a:t>
            </a:r>
          </a:p>
        </p:txBody>
      </p:sp>
    </p:spTree>
    <p:extLst>
      <p:ext uri="{BB962C8B-B14F-4D97-AF65-F5344CB8AC3E}">
        <p14:creationId xmlns:p14="http://schemas.microsoft.com/office/powerpoint/2010/main" xmlns="" val="240856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1402EF6-D03B-224F-B374-DD930DD04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2B6BBD-94FE-58CA-8A25-F801D7A41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u="sng" dirty="0" smtClean="0">
                <a:solidFill>
                  <a:srgbClr val="FFC000"/>
                </a:solidFill>
              </a:rPr>
              <a:t>Parable of the Lost Son</a:t>
            </a:r>
            <a:endParaRPr lang="en-US" sz="72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EBD1CC-5C78-8DD6-FAC8-D305AD769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828925"/>
            <a:ext cx="12192000" cy="3644064"/>
          </a:xfrm>
        </p:spPr>
        <p:txBody>
          <a:bodyPr>
            <a:normAutofit/>
          </a:bodyPr>
          <a:lstStyle/>
          <a:p>
            <a:pPr marL="36900" indent="0" algn="ctr">
              <a:buNone/>
            </a:pPr>
            <a:r>
              <a:rPr lang="en-US" sz="6600" dirty="0" smtClean="0"/>
              <a:t>Vs</a:t>
            </a:r>
            <a:r>
              <a:rPr lang="en-US" sz="6600" dirty="0"/>
              <a:t>. 25-32…POINT: The older son had misplaced joy, missed the father’s joy.</a:t>
            </a:r>
          </a:p>
        </p:txBody>
      </p:sp>
    </p:spTree>
    <p:extLst>
      <p:ext uri="{BB962C8B-B14F-4D97-AF65-F5344CB8AC3E}">
        <p14:creationId xmlns:p14="http://schemas.microsoft.com/office/powerpoint/2010/main" xmlns="" val="157658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98A0DB-0252-1EE7-625A-89CCCC7F8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96350"/>
            <a:ext cx="10353762" cy="970450"/>
          </a:xfrm>
        </p:spPr>
        <p:txBody>
          <a:bodyPr>
            <a:noAutofit/>
          </a:bodyPr>
          <a:lstStyle/>
          <a:p>
            <a:r>
              <a:rPr lang="en-US" sz="7200" u="sng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D7D7ED-DA2B-F1E3-C97C-ADEDD3280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1471613"/>
            <a:ext cx="11801475" cy="4929186"/>
          </a:xfrm>
        </p:spPr>
        <p:txBody>
          <a:bodyPr>
            <a:normAutofit lnSpcReduction="10000"/>
          </a:bodyPr>
          <a:lstStyle/>
          <a:p>
            <a:pPr marL="494100" indent="-457200" algn="ctr">
              <a:buFont typeface="+mj-lt"/>
              <a:buAutoNum type="arabicPeriod"/>
            </a:pPr>
            <a:r>
              <a:rPr lang="en-US" sz="6000" dirty="0"/>
              <a:t>When you find joy in Jesus, your joy is restored.</a:t>
            </a:r>
          </a:p>
          <a:p>
            <a:pPr marL="494100" indent="-457200" algn="ctr">
              <a:buFont typeface="+mj-lt"/>
              <a:buAutoNum type="arabicPeriod"/>
            </a:pPr>
            <a:r>
              <a:rPr lang="en-US" sz="6000" dirty="0" smtClean="0"/>
              <a:t>When </a:t>
            </a:r>
            <a:r>
              <a:rPr lang="en-US" sz="6000" dirty="0"/>
              <a:t>you find joy in Jesus, you will find joy in lost souls being saved and discipled.</a:t>
            </a:r>
          </a:p>
          <a:p>
            <a:pPr algn="ctr"/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605913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0591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00457F-6C36-E9CE-56C1-D1E79510E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083" y="280987"/>
            <a:ext cx="10353762" cy="970450"/>
          </a:xfrm>
        </p:spPr>
        <p:txBody>
          <a:bodyPr>
            <a:noAutofit/>
          </a:bodyPr>
          <a:lstStyle/>
          <a:p>
            <a:r>
              <a:rPr lang="en-US" sz="8000" u="sng" dirty="0">
                <a:solidFill>
                  <a:srgbClr val="FFC000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337705-23A6-1BA2-5415-203EF61D2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860856"/>
          </a:xfrm>
        </p:spPr>
        <p:txBody>
          <a:bodyPr>
            <a:normAutofit/>
          </a:bodyPr>
          <a:lstStyle/>
          <a:p>
            <a:pPr marL="36900" indent="0" algn="ctr">
              <a:buNone/>
            </a:pPr>
            <a:r>
              <a:rPr lang="en-US" sz="6000" dirty="0"/>
              <a:t>What brings you joy?</a:t>
            </a:r>
          </a:p>
          <a:p>
            <a:pPr marL="36900" indent="0" algn="ctr">
              <a:buNone/>
            </a:pPr>
            <a:endParaRPr lang="en-US" sz="2400" dirty="0"/>
          </a:p>
          <a:p>
            <a:pPr marL="36900" indent="0" algn="ctr">
              <a:buNone/>
            </a:pPr>
            <a:r>
              <a:rPr lang="en-US" sz="6000" dirty="0"/>
              <a:t>Luke 15 CONTEXT: </a:t>
            </a:r>
          </a:p>
          <a:p>
            <a:pPr marL="36900" indent="0" algn="ctr">
              <a:buNone/>
            </a:pPr>
            <a:r>
              <a:rPr lang="en-US" sz="6000" dirty="0"/>
              <a:t>3 parables which follow Jesus’ invitation to discipleship</a:t>
            </a:r>
          </a:p>
        </p:txBody>
      </p:sp>
    </p:spTree>
    <p:extLst>
      <p:ext uri="{BB962C8B-B14F-4D97-AF65-F5344CB8AC3E}">
        <p14:creationId xmlns:p14="http://schemas.microsoft.com/office/powerpoint/2010/main" xmlns="" val="2671177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C5B67A-E079-D902-EBBA-E43DB007E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u="sng" dirty="0">
                <a:solidFill>
                  <a:srgbClr val="FFC000"/>
                </a:solidFill>
              </a:rPr>
              <a:t>Parable of the Lost Sheep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A33798-6240-5108-AE12-5335D3542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16" y="2394186"/>
            <a:ext cx="11923295" cy="4058751"/>
          </a:xfrm>
        </p:spPr>
        <p:txBody>
          <a:bodyPr>
            <a:normAutofit/>
          </a:bodyPr>
          <a:lstStyle/>
          <a:p>
            <a:pPr marL="36900" indent="0" algn="ctr">
              <a:buNone/>
            </a:pPr>
            <a:r>
              <a:rPr lang="en-US" sz="8000" u="sng" dirty="0"/>
              <a:t>POINT</a:t>
            </a:r>
            <a:r>
              <a:rPr lang="en-US" sz="8000" dirty="0"/>
              <a:t>: Jesus seeks the lost. The self-righteous are on the outside.</a:t>
            </a:r>
          </a:p>
        </p:txBody>
      </p:sp>
    </p:spTree>
    <p:extLst>
      <p:ext uri="{BB962C8B-B14F-4D97-AF65-F5344CB8AC3E}">
        <p14:creationId xmlns:p14="http://schemas.microsoft.com/office/powerpoint/2010/main" xmlns="" val="420901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85D435-95AA-8EC1-021C-9A633FF6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64695"/>
            <a:ext cx="10353762" cy="1949116"/>
          </a:xfrm>
        </p:spPr>
        <p:txBody>
          <a:bodyPr>
            <a:normAutofit/>
          </a:bodyPr>
          <a:lstStyle/>
          <a:p>
            <a:r>
              <a:rPr lang="en-US" sz="7200" u="sng" dirty="0">
                <a:solidFill>
                  <a:srgbClr val="FFC000"/>
                </a:solidFill>
              </a:rPr>
              <a:t>Parable of the Lost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7181FB-B982-FD85-4C4F-2001876D7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048" y="2446469"/>
            <a:ext cx="10353762" cy="4058751"/>
          </a:xfrm>
        </p:spPr>
        <p:txBody>
          <a:bodyPr>
            <a:normAutofit/>
          </a:bodyPr>
          <a:lstStyle/>
          <a:p>
            <a:pPr marL="36900" indent="0" algn="ctr">
              <a:buNone/>
            </a:pPr>
            <a:r>
              <a:rPr lang="en-US" sz="8000" u="sng" dirty="0"/>
              <a:t>POINT</a:t>
            </a:r>
            <a:r>
              <a:rPr lang="en-US" sz="8000" dirty="0"/>
              <a:t>: Jesus never stops seeking the lost.</a:t>
            </a:r>
          </a:p>
          <a:p>
            <a:r>
              <a:rPr lang="en-US" sz="6600" dirty="0"/>
              <a:t>All have value</a:t>
            </a:r>
          </a:p>
        </p:txBody>
      </p:sp>
    </p:spTree>
    <p:extLst>
      <p:ext uri="{BB962C8B-B14F-4D97-AF65-F5344CB8AC3E}">
        <p14:creationId xmlns:p14="http://schemas.microsoft.com/office/powerpoint/2010/main" xmlns="" val="2229478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969119-D3A3-8810-760C-7D962C1B8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u="sng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9B4B19-2B91-D5E7-53E8-A63C0A4EF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280" y="2175362"/>
            <a:ext cx="10876548" cy="4058751"/>
          </a:xfrm>
        </p:spPr>
        <p:txBody>
          <a:bodyPr>
            <a:normAutofit/>
          </a:bodyPr>
          <a:lstStyle/>
          <a:p>
            <a:pPr marL="36900" indent="0" algn="ctr">
              <a:buNone/>
            </a:pPr>
            <a:r>
              <a:rPr lang="en-US" sz="8000" dirty="0"/>
              <a:t>Jesus’ joy is that sinners come to repentance.</a:t>
            </a:r>
          </a:p>
        </p:txBody>
      </p:sp>
    </p:spTree>
    <p:extLst>
      <p:ext uri="{BB962C8B-B14F-4D97-AF65-F5344CB8AC3E}">
        <p14:creationId xmlns:p14="http://schemas.microsoft.com/office/powerpoint/2010/main" xmlns="" val="1457778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607D03-55F7-E1F7-440A-C7B1390A1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36621"/>
            <a:ext cx="10353762" cy="970450"/>
          </a:xfrm>
        </p:spPr>
        <p:txBody>
          <a:bodyPr>
            <a:noAutofit/>
          </a:bodyPr>
          <a:lstStyle/>
          <a:p>
            <a:r>
              <a:rPr lang="en-US" sz="8000" u="sng" dirty="0">
                <a:solidFill>
                  <a:srgbClr val="FFC000"/>
                </a:solidFill>
              </a:rPr>
              <a:t>Proper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CFF4D9-AD28-02A4-C676-DEEE41D0E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57363"/>
            <a:ext cx="12192000" cy="4864016"/>
          </a:xfrm>
        </p:spPr>
        <p:txBody>
          <a:bodyPr>
            <a:normAutofit fontScale="92500"/>
          </a:bodyPr>
          <a:lstStyle/>
          <a:p>
            <a:pPr marL="36900" indent="0" algn="ctr">
              <a:buNone/>
            </a:pPr>
            <a:r>
              <a:rPr lang="en-US" sz="5800" dirty="0"/>
              <a:t>Share in his joy of restored life. </a:t>
            </a:r>
            <a:r>
              <a:rPr lang="en-US" sz="4400" dirty="0"/>
              <a:t>(remember value and life in Him alone)</a:t>
            </a:r>
          </a:p>
          <a:p>
            <a:pPr marL="36900" indent="0">
              <a:buNone/>
            </a:pPr>
            <a:endParaRPr lang="en-US" sz="4400" dirty="0"/>
          </a:p>
          <a:p>
            <a:pPr marL="36900" indent="0" algn="ctr">
              <a:buNone/>
            </a:pPr>
            <a:r>
              <a:rPr lang="en-US" sz="7200" dirty="0"/>
              <a:t>PROBLEM: </a:t>
            </a:r>
          </a:p>
          <a:p>
            <a:pPr marL="450000" lvl="1" indent="0" algn="ctr">
              <a:buNone/>
            </a:pPr>
            <a:r>
              <a:rPr lang="en-US" sz="6600" dirty="0"/>
              <a:t>We often steal or misplace our joy.</a:t>
            </a:r>
          </a:p>
        </p:txBody>
      </p:sp>
    </p:spTree>
    <p:extLst>
      <p:ext uri="{BB962C8B-B14F-4D97-AF65-F5344CB8AC3E}">
        <p14:creationId xmlns:p14="http://schemas.microsoft.com/office/powerpoint/2010/main" xmlns="" val="1693748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B11241-88D4-85E7-4A38-160213E6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u="sng" dirty="0">
                <a:solidFill>
                  <a:srgbClr val="FFC000"/>
                </a:solidFill>
              </a:rPr>
              <a:t>Parable of the Lost 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E78C763-F255-D9F5-1207-FD5D57BF9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00299"/>
            <a:ext cx="12192000" cy="4072689"/>
          </a:xfrm>
        </p:spPr>
        <p:txBody>
          <a:bodyPr>
            <a:noAutofit/>
          </a:bodyPr>
          <a:lstStyle/>
          <a:p>
            <a:pPr marL="36900" indent="0" algn="ctr">
              <a:buNone/>
            </a:pPr>
            <a:r>
              <a:rPr lang="en-US" sz="7200" dirty="0"/>
              <a:t>Vs. 11-13…POINT: Because of his misplaced joy, the son stole the father’s </a:t>
            </a:r>
            <a:r>
              <a:rPr lang="en-US" sz="7200" dirty="0" smtClean="0"/>
              <a:t>joy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xmlns="" val="777727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B11241-88D4-85E7-4A38-160213E6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u="sng" dirty="0">
                <a:solidFill>
                  <a:srgbClr val="FFC000"/>
                </a:solidFill>
              </a:rPr>
              <a:t>Parable of the Lost 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E78C763-F255-D9F5-1207-FD5D57BF9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14599"/>
            <a:ext cx="12192000" cy="3958389"/>
          </a:xfrm>
        </p:spPr>
        <p:txBody>
          <a:bodyPr>
            <a:noAutofit/>
          </a:bodyPr>
          <a:lstStyle/>
          <a:p>
            <a:pPr marL="36900" indent="0" algn="ctr">
              <a:buNone/>
            </a:pPr>
            <a:r>
              <a:rPr lang="en-US" sz="7200" dirty="0" smtClean="0"/>
              <a:t>Vs</a:t>
            </a:r>
            <a:r>
              <a:rPr lang="en-US" sz="7200" dirty="0"/>
              <a:t>. </a:t>
            </a:r>
            <a:r>
              <a:rPr lang="en-US" sz="7200" dirty="0" smtClean="0"/>
              <a:t>14-1.POINT</a:t>
            </a:r>
            <a:r>
              <a:rPr lang="en-US" sz="7200" dirty="0"/>
              <a:t>: Because of </a:t>
            </a:r>
            <a:r>
              <a:rPr lang="en-US" sz="7200" dirty="0" smtClean="0"/>
              <a:t>his  </a:t>
            </a:r>
            <a:r>
              <a:rPr lang="en-US" sz="7200" dirty="0"/>
              <a:t>misplaced joy, the son stole his own joy</a:t>
            </a:r>
          </a:p>
        </p:txBody>
      </p:sp>
    </p:spTree>
    <p:extLst>
      <p:ext uri="{BB962C8B-B14F-4D97-AF65-F5344CB8AC3E}">
        <p14:creationId xmlns:p14="http://schemas.microsoft.com/office/powerpoint/2010/main" xmlns="" val="777727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1402EF6-D03B-224F-B374-DD930DD04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2B6BBD-94FE-58CA-8A25-F801D7A41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u="sng" dirty="0" smtClean="0">
                <a:solidFill>
                  <a:srgbClr val="FFC000"/>
                </a:solidFill>
              </a:rPr>
              <a:t>Parable of the Lost Son</a:t>
            </a:r>
            <a:endParaRPr lang="en-US" sz="72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EBD1CC-5C78-8DD6-FAC8-D305AD769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8875"/>
            <a:ext cx="12192000" cy="4044114"/>
          </a:xfrm>
        </p:spPr>
        <p:txBody>
          <a:bodyPr>
            <a:normAutofit/>
          </a:bodyPr>
          <a:lstStyle/>
          <a:p>
            <a:pPr marL="36900" indent="0" algn="ctr">
              <a:buNone/>
            </a:pPr>
            <a:r>
              <a:rPr lang="en-US" sz="6000" dirty="0"/>
              <a:t>Vs. 20-24…POINT: The father found joy in the son’s return.</a:t>
            </a:r>
          </a:p>
          <a:p>
            <a:pPr marL="810000" lvl="2" indent="0" algn="ctr">
              <a:buNone/>
            </a:pPr>
            <a:r>
              <a:rPr lang="en-US" sz="6000" dirty="0"/>
              <a:t>The younger son’s joy was </a:t>
            </a:r>
            <a:r>
              <a:rPr lang="en-US" sz="6000" dirty="0" smtClean="0"/>
              <a:t>restored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157658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46</TotalTime>
  <Words>224</Words>
  <Application>Microsoft Office PowerPoint</Application>
  <PresentationFormat>Custom</PresentationFormat>
  <Paragraphs>31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Slate</vt:lpstr>
      <vt:lpstr>Stolen, Misplaced, and Restored Joy</vt:lpstr>
      <vt:lpstr>Introduction</vt:lpstr>
      <vt:lpstr>Parable of the Lost Sheep</vt:lpstr>
      <vt:lpstr>Parable of the Lost Coin</vt:lpstr>
      <vt:lpstr>MAIN IDEA</vt:lpstr>
      <vt:lpstr>Proper Response</vt:lpstr>
      <vt:lpstr>Parable of the Lost Son</vt:lpstr>
      <vt:lpstr>Parable of the Lost Son</vt:lpstr>
      <vt:lpstr>Parable of the Lost Son</vt:lpstr>
      <vt:lpstr>Parable of the Lost Son</vt:lpstr>
      <vt:lpstr>APPLICATION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Stolen, Misplaced, and Restored Joy</dc:title>
  <dc:creator>Tyler Shepard</dc:creator>
  <cp:lastModifiedBy>Max Bell</cp:lastModifiedBy>
  <cp:revision>4</cp:revision>
  <dcterms:created xsi:type="dcterms:W3CDTF">2026-02-27T15:24:09Z</dcterms:created>
  <dcterms:modified xsi:type="dcterms:W3CDTF">2026-02-28T00:02:42Z</dcterms:modified>
</cp:coreProperties>
</file>