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3AAB61-5FEE-4199-B875-3C5200C4FAA9}" v="1" dt="2026-04-02T18:36:39.0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>
        <p:scale>
          <a:sx n="53" d="100"/>
          <a:sy n="53" d="100"/>
        </p:scale>
        <p:origin x="-869" y="-5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Shepard" userId="25d29ca3e838b4c6" providerId="LiveId" clId="{195D2B63-CD72-4F84-8233-AB06B911774C}"/>
    <pc:docChg chg="undo custSel addSld modSld">
      <pc:chgData name="Tyler Shepard" userId="25d29ca3e838b4c6" providerId="LiveId" clId="{195D2B63-CD72-4F84-8233-AB06B911774C}" dt="2026-04-02T18:46:31.271" v="550" actId="12"/>
      <pc:docMkLst>
        <pc:docMk/>
      </pc:docMkLst>
      <pc:sldChg chg="modSp mod">
        <pc:chgData name="Tyler Shepard" userId="25d29ca3e838b4c6" providerId="LiveId" clId="{195D2B63-CD72-4F84-8233-AB06B911774C}" dt="2026-04-02T18:44:34.561" v="522" actId="14100"/>
        <pc:sldMkLst>
          <pc:docMk/>
          <pc:sldMk cId="2609865773" sldId="256"/>
        </pc:sldMkLst>
        <pc:spChg chg="mod">
          <ac:chgData name="Tyler Shepard" userId="25d29ca3e838b4c6" providerId="LiveId" clId="{195D2B63-CD72-4F84-8233-AB06B911774C}" dt="2026-04-02T18:44:34.561" v="522" actId="14100"/>
          <ac:spMkLst>
            <pc:docMk/>
            <pc:sldMk cId="2609865773" sldId="256"/>
            <ac:spMk id="2" creationId="{4A72A86E-E04D-9B17-EBD2-530EF58C2BF6}"/>
          </ac:spMkLst>
        </pc:spChg>
        <pc:spChg chg="mod">
          <ac:chgData name="Tyler Shepard" userId="25d29ca3e838b4c6" providerId="LiveId" clId="{195D2B63-CD72-4F84-8233-AB06B911774C}" dt="2026-04-02T18:44:15.028" v="513" actId="403"/>
          <ac:spMkLst>
            <pc:docMk/>
            <pc:sldMk cId="2609865773" sldId="256"/>
            <ac:spMk id="3" creationId="{96B9C9F9-243B-AB11-224F-963F06EEA1B0}"/>
          </ac:spMkLst>
        </pc:spChg>
      </pc:sldChg>
      <pc:sldChg chg="modSp mod">
        <pc:chgData name="Tyler Shepard" userId="25d29ca3e838b4c6" providerId="LiveId" clId="{195D2B63-CD72-4F84-8233-AB06B911774C}" dt="2026-04-02T18:38:39.092" v="389" actId="403"/>
        <pc:sldMkLst>
          <pc:docMk/>
          <pc:sldMk cId="1675465472" sldId="257"/>
        </pc:sldMkLst>
        <pc:spChg chg="mod">
          <ac:chgData name="Tyler Shepard" userId="25d29ca3e838b4c6" providerId="LiveId" clId="{195D2B63-CD72-4F84-8233-AB06B911774C}" dt="2026-04-02T18:38:39.092" v="389" actId="403"/>
          <ac:spMkLst>
            <pc:docMk/>
            <pc:sldMk cId="1675465472" sldId="257"/>
            <ac:spMk id="2" creationId="{C1834375-935D-6FDA-FD04-8305BB3F6BE8}"/>
          </ac:spMkLst>
        </pc:spChg>
      </pc:sldChg>
      <pc:sldChg chg="modSp mod">
        <pc:chgData name="Tyler Shepard" userId="25d29ca3e838b4c6" providerId="LiveId" clId="{195D2B63-CD72-4F84-8233-AB06B911774C}" dt="2026-04-02T18:45:12.783" v="523" actId="20577"/>
        <pc:sldMkLst>
          <pc:docMk/>
          <pc:sldMk cId="431139067" sldId="259"/>
        </pc:sldMkLst>
        <pc:spChg chg="mod">
          <ac:chgData name="Tyler Shepard" userId="25d29ca3e838b4c6" providerId="LiveId" clId="{195D2B63-CD72-4F84-8233-AB06B911774C}" dt="2026-04-02T18:45:12.783" v="523" actId="20577"/>
          <ac:spMkLst>
            <pc:docMk/>
            <pc:sldMk cId="431139067" sldId="259"/>
            <ac:spMk id="3" creationId="{A175B89B-9CDA-6665-A9D0-31A9ADA5C357}"/>
          </ac:spMkLst>
        </pc:spChg>
      </pc:sldChg>
      <pc:sldChg chg="modSp mod">
        <pc:chgData name="Tyler Shepard" userId="25d29ca3e838b4c6" providerId="LiveId" clId="{195D2B63-CD72-4F84-8233-AB06B911774C}" dt="2026-04-02T18:45:35.595" v="545" actId="20577"/>
        <pc:sldMkLst>
          <pc:docMk/>
          <pc:sldMk cId="251159498" sldId="260"/>
        </pc:sldMkLst>
        <pc:spChg chg="mod">
          <ac:chgData name="Tyler Shepard" userId="25d29ca3e838b4c6" providerId="LiveId" clId="{195D2B63-CD72-4F84-8233-AB06B911774C}" dt="2026-04-02T18:45:35.595" v="545" actId="20577"/>
          <ac:spMkLst>
            <pc:docMk/>
            <pc:sldMk cId="251159498" sldId="260"/>
            <ac:spMk id="3" creationId="{4F37566A-A2BC-9507-1CB4-D58488359E72}"/>
          </ac:spMkLst>
        </pc:spChg>
      </pc:sldChg>
      <pc:sldChg chg="modSp mod">
        <pc:chgData name="Tyler Shepard" userId="25d29ca3e838b4c6" providerId="LiveId" clId="{195D2B63-CD72-4F84-8233-AB06B911774C}" dt="2026-04-02T18:46:02.873" v="548" actId="948"/>
        <pc:sldMkLst>
          <pc:docMk/>
          <pc:sldMk cId="1165581120" sldId="262"/>
        </pc:sldMkLst>
        <pc:spChg chg="mod">
          <ac:chgData name="Tyler Shepard" userId="25d29ca3e838b4c6" providerId="LiveId" clId="{195D2B63-CD72-4F84-8233-AB06B911774C}" dt="2026-04-02T18:46:02.873" v="548" actId="948"/>
          <ac:spMkLst>
            <pc:docMk/>
            <pc:sldMk cId="1165581120" sldId="262"/>
            <ac:spMk id="3" creationId="{71EBC1B5-6263-FCED-E113-BB5C3A285948}"/>
          </ac:spMkLst>
        </pc:spChg>
      </pc:sldChg>
      <pc:sldChg chg="modSp mod">
        <pc:chgData name="Tyler Shepard" userId="25d29ca3e838b4c6" providerId="LiveId" clId="{195D2B63-CD72-4F84-8233-AB06B911774C}" dt="2026-04-02T18:46:31.271" v="550" actId="12"/>
        <pc:sldMkLst>
          <pc:docMk/>
          <pc:sldMk cId="2589903153" sldId="263"/>
        </pc:sldMkLst>
        <pc:spChg chg="mod">
          <ac:chgData name="Tyler Shepard" userId="25d29ca3e838b4c6" providerId="LiveId" clId="{195D2B63-CD72-4F84-8233-AB06B911774C}" dt="2026-04-02T18:37:54.833" v="368" actId="1076"/>
          <ac:spMkLst>
            <pc:docMk/>
            <pc:sldMk cId="2589903153" sldId="263"/>
            <ac:spMk id="2" creationId="{78A74BA2-548E-D47B-9BBA-93899C25DF4F}"/>
          </ac:spMkLst>
        </pc:spChg>
        <pc:spChg chg="mod">
          <ac:chgData name="Tyler Shepard" userId="25d29ca3e838b4c6" providerId="LiveId" clId="{195D2B63-CD72-4F84-8233-AB06B911774C}" dt="2026-04-02T18:46:31.271" v="550" actId="12"/>
          <ac:spMkLst>
            <pc:docMk/>
            <pc:sldMk cId="2589903153" sldId="263"/>
            <ac:spMk id="3" creationId="{00DB3D18-92C0-58C8-C0B4-CEE74C6FCB27}"/>
          </ac:spMkLst>
        </pc:spChg>
      </pc:sldChg>
      <pc:sldChg chg="addSp delSp modSp new mod setBg">
        <pc:chgData name="Tyler Shepard" userId="25d29ca3e838b4c6" providerId="LiveId" clId="{195D2B63-CD72-4F84-8233-AB06B911774C}" dt="2026-04-02T18:43:48.060" v="502" actId="27636"/>
        <pc:sldMkLst>
          <pc:docMk/>
          <pc:sldMk cId="542139665" sldId="264"/>
        </pc:sldMkLst>
        <pc:spChg chg="mod ord">
          <ac:chgData name="Tyler Shepard" userId="25d29ca3e838b4c6" providerId="LiveId" clId="{195D2B63-CD72-4F84-8233-AB06B911774C}" dt="2026-04-02T18:42:57.483" v="470" actId="403"/>
          <ac:spMkLst>
            <pc:docMk/>
            <pc:sldMk cId="542139665" sldId="264"/>
            <ac:spMk id="2" creationId="{A27E72CD-1946-EF88-4D43-F203BCAA96CB}"/>
          </ac:spMkLst>
        </pc:spChg>
        <pc:spChg chg="del">
          <ac:chgData name="Tyler Shepard" userId="25d29ca3e838b4c6" providerId="LiveId" clId="{195D2B63-CD72-4F84-8233-AB06B911774C}" dt="2026-04-02T18:39:43.712" v="391"/>
          <ac:spMkLst>
            <pc:docMk/>
            <pc:sldMk cId="542139665" sldId="264"/>
            <ac:spMk id="3" creationId="{793522A6-5414-39CA-1736-DF24EB68C939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11" creationId="{8AC679E5-D3AB-D63D-4119-0AF2A972AC44}"/>
          </ac:spMkLst>
        </pc:spChg>
        <pc:spChg chg="add del">
          <ac:chgData name="Tyler Shepard" userId="25d29ca3e838b4c6" providerId="LiveId" clId="{195D2B63-CD72-4F84-8233-AB06B911774C}" dt="2026-04-02T18:40:24.189" v="395" actId="26606"/>
          <ac:spMkLst>
            <pc:docMk/>
            <pc:sldMk cId="542139665" sldId="264"/>
            <ac:spMk id="12" creationId="{022BDE4A-8A20-4A69-9C5A-581C82036A4D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14" creationId="{231BF440-39FA-4087-84CC-2EEC0BBDAF29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16" creationId="{F04E4CBA-303B-48BD-8451-C2701CB0EEBF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18" creationId="{F6CA58B3-AFCC-4A40-9882-50D5080879B0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20" creationId="{75C56826-D4E5-42ED-8529-079651CB3005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22" creationId="{82095FCE-EF05-4443-B97A-85DEE3A5CA17}"/>
          </ac:spMkLst>
        </pc:spChg>
        <pc:spChg chg="add del">
          <ac:chgData name="Tyler Shepard" userId="25d29ca3e838b4c6" providerId="LiveId" clId="{195D2B63-CD72-4F84-8233-AB06B911774C}" dt="2026-04-02T18:40:29.917" v="397" actId="26606"/>
          <ac:spMkLst>
            <pc:docMk/>
            <pc:sldMk cId="542139665" sldId="264"/>
            <ac:spMk id="24" creationId="{CA00AE6B-AA30-4CF8-BA6F-339B780AD76C}"/>
          </ac:spMkLst>
        </pc:spChg>
        <pc:spChg chg="add">
          <ac:chgData name="Tyler Shepard" userId="25d29ca3e838b4c6" providerId="LiveId" clId="{195D2B63-CD72-4F84-8233-AB06B911774C}" dt="2026-04-02T18:40:29.930" v="398" actId="26606"/>
          <ac:spMkLst>
            <pc:docMk/>
            <pc:sldMk cId="542139665" sldId="264"/>
            <ac:spMk id="26" creationId="{99F1FFA9-D672-408C-9220-ADEEC6ABDD09}"/>
          </ac:spMkLst>
        </pc:spChg>
        <pc:spChg chg="add mod">
          <ac:chgData name="Tyler Shepard" userId="25d29ca3e838b4c6" providerId="LiveId" clId="{195D2B63-CD72-4F84-8233-AB06B911774C}" dt="2026-04-02T18:43:48.060" v="502" actId="27636"/>
          <ac:spMkLst>
            <pc:docMk/>
            <pc:sldMk cId="542139665" sldId="264"/>
            <ac:spMk id="27" creationId="{E5BA0745-4D6B-8DD3-B952-156BD374F25D}"/>
          </ac:spMkLst>
        </pc:spChg>
        <pc:picChg chg="add mod ord">
          <ac:chgData name="Tyler Shepard" userId="25d29ca3e838b4c6" providerId="LiveId" clId="{195D2B63-CD72-4F84-8233-AB06B911774C}" dt="2026-04-02T18:40:29.930" v="398" actId="26606"/>
          <ac:picMkLst>
            <pc:docMk/>
            <pc:sldMk cId="542139665" sldId="264"/>
            <ac:picMk id="5" creationId="{072EA9E1-5C87-E8E2-BC75-FFB7B6D64C00}"/>
          </ac:picMkLst>
        </pc:picChg>
        <pc:picChg chg="add mod">
          <ac:chgData name="Tyler Shepard" userId="25d29ca3e838b4c6" providerId="LiveId" clId="{195D2B63-CD72-4F84-8233-AB06B911774C}" dt="2026-04-02T18:40:29.930" v="398" actId="26606"/>
          <ac:picMkLst>
            <pc:docMk/>
            <pc:sldMk cId="542139665" sldId="264"/>
            <ac:picMk id="7" creationId="{858B70F1-B618-675D-622D-52EC00C9B0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1928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234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183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028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93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310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846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364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79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066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391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1F3251D7-CA51-4676-A299-DB24ED1E03D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2096A51-2F74-4ADD-A2CD-452C8A6DCC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366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72A86E-E04D-9B17-EBD2-530EF58C2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109" y="255587"/>
            <a:ext cx="10166684" cy="3587750"/>
          </a:xfrm>
        </p:spPr>
        <p:txBody>
          <a:bodyPr>
            <a:normAutofit/>
          </a:bodyPr>
          <a:lstStyle/>
          <a:p>
            <a:r>
              <a:rPr lang="en-US" sz="11500" dirty="0">
                <a:solidFill>
                  <a:srgbClr val="FFC000"/>
                </a:solidFill>
              </a:rPr>
              <a:t>“Where’s Jesus?”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6B9C9F9-243B-AB11-224F-963F06EEA1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438" y="4387851"/>
            <a:ext cx="9144000" cy="1655762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C000"/>
                </a:solidFill>
              </a:rPr>
              <a:t>Luke 24:1-27</a:t>
            </a:r>
          </a:p>
        </p:txBody>
      </p:sp>
    </p:spTree>
    <p:extLst>
      <p:ext uri="{BB962C8B-B14F-4D97-AF65-F5344CB8AC3E}">
        <p14:creationId xmlns:p14="http://schemas.microsoft.com/office/powerpoint/2010/main" xmlns="" val="2609865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xmlns="" id="{99F1FFA9-D672-408C-9220-ADEEC6ABD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7E72CD-1946-EF88-4D43-F203BCAA9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676774" cy="1520825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C000"/>
                </a:solidFill>
              </a:rPr>
              <a:t>Conclusion</a:t>
            </a:r>
          </a:p>
        </p:txBody>
      </p:sp>
      <p:sp>
        <p:nvSpPr>
          <p:cNvPr id="27" name="Content Placeholder 10">
            <a:extLst>
              <a:ext uri="{FF2B5EF4-FFF2-40B4-BE49-F238E27FC236}">
                <a16:creationId xmlns:a16="http://schemas.microsoft.com/office/drawing/2014/main" xmlns="" id="{E5BA0745-4D6B-8DD3-B952-156BD374F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88" y="2045368"/>
            <a:ext cx="6471487" cy="4692315"/>
          </a:xfrm>
        </p:spPr>
        <p:txBody>
          <a:bodyPr>
            <a:normAutofit fontScale="92500"/>
          </a:bodyPr>
          <a:lstStyle/>
          <a:p>
            <a:r>
              <a:rPr lang="en-US" sz="6400" dirty="0"/>
              <a:t>Walk with Jesus</a:t>
            </a:r>
          </a:p>
          <a:p>
            <a:endParaRPr lang="en-US" sz="2000" dirty="0"/>
          </a:p>
          <a:p>
            <a:r>
              <a:rPr lang="en-US" sz="6500" dirty="0"/>
              <a:t>Accept the costs</a:t>
            </a:r>
          </a:p>
          <a:p>
            <a:endParaRPr lang="en-US" sz="2000" dirty="0"/>
          </a:p>
          <a:p>
            <a:r>
              <a:rPr lang="en-US" sz="6600" dirty="0"/>
              <a:t>Enjoy the benefits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72EA9E1-5C87-E8E2-BC75-FFB7B6D64C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466" r="-1" b="3974"/>
          <a:stretch>
            <a:fillRect/>
          </a:stretch>
        </p:blipFill>
        <p:spPr>
          <a:xfrm>
            <a:off x="6457950" y="-4"/>
            <a:ext cx="5734049" cy="3210981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58B70F1-B618-675D-622D-52EC00C9B0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43" b="22722"/>
          <a:stretch>
            <a:fillRect/>
          </a:stretch>
        </p:blipFill>
        <p:spPr>
          <a:xfrm>
            <a:off x="6272213" y="3802961"/>
            <a:ext cx="5926896" cy="2639311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542139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5581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834375-935D-6FDA-FD04-8305BB3F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0"/>
            <a:ext cx="10515600" cy="1649413"/>
          </a:xfrm>
        </p:spPr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Introduction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08032FC-87F2-5F57-9B0E-5D5163515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7513" y="1763719"/>
            <a:ext cx="7865175" cy="472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546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5AE806-28CD-CB5C-C085-823742D3E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24:1 - 12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90A3EC-DBAA-8DAD-FBEC-DC2C917CC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POINT: </a:t>
            </a:r>
          </a:p>
          <a:p>
            <a:pPr marL="0" indent="0" algn="ctr">
              <a:buNone/>
            </a:pPr>
            <a:r>
              <a:rPr lang="en-US" sz="6600" i="1" dirty="0"/>
              <a:t>Those seeking to believe will understand the Word of Christ</a:t>
            </a:r>
            <a:r>
              <a:rPr lang="en-US" sz="6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9151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8376F1-2B58-81C7-DE70-B81E39CB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A6A0A-5D6D-D9E7-35DA-CF0925928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24:13 - 21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75B89B-9CDA-6665-A9D0-31A9ADA5C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POINT: </a:t>
            </a:r>
          </a:p>
          <a:p>
            <a:pPr marL="0" indent="0" algn="ctr">
              <a:buNone/>
            </a:pPr>
            <a:r>
              <a:rPr lang="en-US" sz="6600" i="1" dirty="0"/>
              <a:t>We can choose to despair or remember His care.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431139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AD9F476-6C5F-A2FA-F52A-022B1CD2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1E9F21-9685-1451-E2B9-EC7ED69CC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24:22 - 27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37566A-A2BC-9507-1CB4-D58488359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POINT: </a:t>
            </a:r>
          </a:p>
          <a:p>
            <a:pPr marL="0" indent="0" algn="ctr">
              <a:buNone/>
            </a:pPr>
            <a:r>
              <a:rPr lang="en-US" sz="6600" i="1" dirty="0"/>
              <a:t>We can personally speak with Jesus.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25115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A8A8398-1B74-70A1-B577-9852347B7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1E6691-8C38-6DE6-B978-89B1139E2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MAIN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E402D6-7F84-4ABE-2621-185320C95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We can have certain hope in Jesus’ promises and presence.</a:t>
            </a:r>
          </a:p>
        </p:txBody>
      </p:sp>
    </p:spTree>
    <p:extLst>
      <p:ext uri="{BB962C8B-B14F-4D97-AF65-F5344CB8AC3E}">
        <p14:creationId xmlns:p14="http://schemas.microsoft.com/office/powerpoint/2010/main" xmlns="" val="4219416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3A0CA-23E3-9E53-37A4-CE443FB59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PROBLEM 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EBC1B5-6263-FCED-E113-BB5C3A285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82763"/>
            <a:ext cx="12192000" cy="2146300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6600" dirty="0"/>
              <a:t>We look at things with natural eyes</a:t>
            </a:r>
            <a:r>
              <a:rPr lang="en-US" sz="6600" dirty="0" smtClean="0"/>
              <a:t>.</a:t>
            </a:r>
            <a:endParaRPr lang="en-US" sz="6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71EBC1B5-6263-FCED-E113-BB5C3A285948}"/>
              </a:ext>
            </a:extLst>
          </p:cNvPr>
          <p:cNvSpPr txBox="1">
            <a:spLocks/>
          </p:cNvSpPr>
          <p:nvPr/>
        </p:nvSpPr>
        <p:spPr>
          <a:xfrm>
            <a:off x="0" y="4235450"/>
            <a:ext cx="12192000" cy="214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indent="-514350">
              <a:spcAft>
                <a:spcPts val="1800"/>
              </a:spcAft>
            </a:pPr>
            <a:r>
              <a:rPr lang="en-US" sz="6600" dirty="0" smtClean="0"/>
              <a:t>2. We </a:t>
            </a:r>
            <a:r>
              <a:rPr lang="en-US" sz="6600" dirty="0" smtClean="0"/>
              <a:t>don’t want to accept the costs that Jesus is alive.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116558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3A0CA-23E3-9E53-37A4-CE443FB59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PROBLEM 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EBC1B5-6263-FCED-E113-BB5C3A285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40848"/>
            <a:ext cx="12192000" cy="2245477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1800"/>
              </a:spcAft>
              <a:buNone/>
            </a:pPr>
            <a:r>
              <a:rPr lang="en-US" sz="6000" dirty="0" smtClean="0"/>
              <a:t>3.  We </a:t>
            </a:r>
            <a:r>
              <a:rPr lang="en-US" sz="6000" dirty="0"/>
              <a:t>doubt the benefits that </a:t>
            </a:r>
            <a:r>
              <a:rPr lang="en-US" sz="6000" dirty="0" smtClean="0"/>
              <a:t>Jesus </a:t>
            </a:r>
            <a:r>
              <a:rPr lang="en-US" sz="6000" dirty="0"/>
              <a:t>is alive.</a:t>
            </a:r>
          </a:p>
        </p:txBody>
      </p:sp>
    </p:spTree>
    <p:extLst>
      <p:ext uri="{BB962C8B-B14F-4D97-AF65-F5344CB8AC3E}">
        <p14:creationId xmlns:p14="http://schemas.microsoft.com/office/powerpoint/2010/main" xmlns="" val="1165581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A74BA2-548E-D47B-9BBA-93899C25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84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u="sng" dirty="0">
                <a:solidFill>
                  <a:srgbClr val="FFC000"/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DB3D18-92C0-58C8-C0B4-CEE74C6FC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196145" cy="5032375"/>
          </a:xfrm>
        </p:spPr>
        <p:txBody>
          <a:bodyPr>
            <a:normAutofit fontScale="92500" lnSpcReduction="10000"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sz="6600" dirty="0"/>
              <a:t>Do you believe Jesus is alive?</a:t>
            </a:r>
          </a:p>
          <a:p>
            <a:pPr marL="0" indent="0" algn="ctr">
              <a:buNone/>
            </a:pPr>
            <a:r>
              <a:rPr lang="en-US" sz="6600" dirty="0"/>
              <a:t>Are you walking with Him / yielding to Him?</a:t>
            </a:r>
          </a:p>
          <a:p>
            <a:pPr marL="1600200" lvl="1" indent="-1143000">
              <a:buFont typeface="+mj-lt"/>
              <a:buAutoNum type="arabicPeriod" startAt="2"/>
            </a:pPr>
            <a:r>
              <a:rPr lang="en-US" sz="6200" dirty="0"/>
              <a:t>Unconditional acceptance</a:t>
            </a:r>
          </a:p>
          <a:p>
            <a:pPr marL="1600200" lvl="1" indent="-1143000">
              <a:buFont typeface="+mj-lt"/>
              <a:buAutoNum type="arabicPeriod" startAt="2"/>
            </a:pPr>
            <a:r>
              <a:rPr lang="en-US" sz="6200" dirty="0"/>
              <a:t>Power to endure</a:t>
            </a:r>
          </a:p>
        </p:txBody>
      </p:sp>
    </p:spTree>
    <p:extLst>
      <p:ext uri="{BB962C8B-B14F-4D97-AF65-F5344CB8AC3E}">
        <p14:creationId xmlns:p14="http://schemas.microsoft.com/office/powerpoint/2010/main" xmlns="" val="2589903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827</TotalTime>
  <Words>141</Words>
  <Application>Microsoft Office PowerPoint</Application>
  <PresentationFormat>Custom</PresentationFormat>
  <Paragraphs>34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“Where’s Jesus?”</vt:lpstr>
      <vt:lpstr>Introduction</vt:lpstr>
      <vt:lpstr>Luke 24:1 - 12</vt:lpstr>
      <vt:lpstr>Luke 24:13 - 21</vt:lpstr>
      <vt:lpstr>Luke 24:22 - 27</vt:lpstr>
      <vt:lpstr>MAIN IDEA</vt:lpstr>
      <vt:lpstr>PROBLEM (s)</vt:lpstr>
      <vt:lpstr>PROBLEM (s)</vt:lpstr>
      <vt:lpstr>Application</vt:lpstr>
      <vt:lpstr>Conclusion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“Where’s Jesus?”</dc:title>
  <dc:creator>Tyler Shepard</dc:creator>
  <cp:lastModifiedBy>Max Bell</cp:lastModifiedBy>
  <cp:revision>4</cp:revision>
  <dcterms:created xsi:type="dcterms:W3CDTF">2026-04-02T18:11:44Z</dcterms:created>
  <dcterms:modified xsi:type="dcterms:W3CDTF">2026-04-04T17:37:41Z</dcterms:modified>
</cp:coreProperties>
</file>