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218" y="27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“Little Men, Big God,” par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“Little Men, Big God,” part 2</a:t>
            </a:r>
          </a:p>
        </p:txBody>
      </p:sp>
      <p:sp>
        <p:nvSpPr>
          <p:cNvPr id="120" name="Judges 6 &amp; 7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dirty="0">
                <a:solidFill>
                  <a:srgbClr val="FFC000"/>
                </a:solidFill>
              </a:rPr>
              <a:t>Judges 6 &amp; 7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Judges 6:11–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Judges 6:11–16</a:t>
            </a:r>
          </a:p>
        </p:txBody>
      </p:sp>
      <p:sp>
        <p:nvSpPr>
          <p:cNvPr id="123" name="POINT: God used those with nothing to offer Him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5400" dirty="0"/>
              <a:t>POINT: God used those with nothing to offer Him.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Judges 6:17–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Judges 6:17–40</a:t>
            </a:r>
          </a:p>
        </p:txBody>
      </p:sp>
      <p:sp>
        <p:nvSpPr>
          <p:cNvPr id="126" name="POINT: God used those who doubted His promises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7600"/>
            </a:lvl1pPr>
          </a:lstStyle>
          <a:p>
            <a:r>
              <a:t>POINT: God used those who doubted His promises.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Judges 7:19–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Judges 7:19–23</a:t>
            </a:r>
          </a:p>
        </p:txBody>
      </p:sp>
      <p:sp>
        <p:nvSpPr>
          <p:cNvPr id="129" name="POINT: God did not need men in order to accomplish His plan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7000"/>
            </a:lvl1pPr>
          </a:lstStyle>
          <a:p>
            <a:r>
              <a:t>POINT: God did not need men in order to accomplish His plan.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MAIN IDE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MAIN IDEA</a:t>
            </a:r>
          </a:p>
        </p:txBody>
      </p:sp>
      <p:sp>
        <p:nvSpPr>
          <p:cNvPr id="132" name="Those who admit their need and submit their lives may walk in God’s victory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7500"/>
            </a:pPr>
            <a:r>
              <a:t>Those who </a:t>
            </a:r>
            <a:r>
              <a:rPr i="1"/>
              <a:t>admit their need</a:t>
            </a:r>
            <a:r>
              <a:t> and </a:t>
            </a:r>
            <a:r>
              <a:rPr i="1"/>
              <a:t>submit their lives</a:t>
            </a:r>
            <a:r>
              <a:t> may walk in God’s victory.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Application"/>
          <p:cNvSpPr txBox="1">
            <a:spLocks noGrp="1"/>
          </p:cNvSpPr>
          <p:nvPr>
            <p:ph type="title"/>
          </p:nvPr>
        </p:nvSpPr>
        <p:spPr>
          <a:xfrm>
            <a:off x="1016000" y="-304800"/>
            <a:ext cx="11099800" cy="2159000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Application</a:t>
            </a:r>
          </a:p>
        </p:txBody>
      </p:sp>
      <p:sp>
        <p:nvSpPr>
          <p:cNvPr id="135" name="God does not need us. That should embolden our testimony and strengthen our love.…"/>
          <p:cNvSpPr txBox="1">
            <a:spLocks noGrp="1"/>
          </p:cNvSpPr>
          <p:nvPr>
            <p:ph type="body" idx="1"/>
          </p:nvPr>
        </p:nvSpPr>
        <p:spPr>
          <a:xfrm>
            <a:off x="0" y="1981200"/>
            <a:ext cx="13004800" cy="7772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635000" indent="-635000">
              <a:buSzPct val="100000"/>
              <a:buAutoNum type="arabicParenR"/>
            </a:pPr>
            <a:r>
              <a:rPr sz="5500" dirty="0"/>
              <a:t>God does not need us. That should embolden our testimony and strengthen our love.</a:t>
            </a:r>
          </a:p>
          <a:p>
            <a:pPr marL="635000" indent="-635000">
              <a:buSzPct val="100000"/>
              <a:buAutoNum type="arabicParenR"/>
            </a:pPr>
            <a:r>
              <a:rPr sz="5500" dirty="0"/>
              <a:t>Dwell on Christ.</a:t>
            </a:r>
          </a:p>
          <a:p>
            <a:pPr marL="635000" indent="-635000">
              <a:buSzPct val="100000"/>
              <a:buAutoNum type="arabicParenR"/>
            </a:pPr>
            <a:r>
              <a:rPr sz="5500" dirty="0"/>
              <a:t>Will you receive His gift or love darkness?</a:t>
            </a:r>
          </a:p>
          <a:p>
            <a:pPr marL="635000" indent="-635000">
              <a:buSzPct val="100000"/>
              <a:buAutoNum type="arabicParenR"/>
            </a:pPr>
            <a:r>
              <a:rPr sz="5500" dirty="0"/>
              <a:t>Boldly share experience of Christ.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107</Words>
  <Application>Microsoft Office PowerPoint</Application>
  <PresentationFormat>Custom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Helvetica Neue</vt:lpstr>
      <vt:lpstr>Helvetica Neue Light</vt:lpstr>
      <vt:lpstr>Helvetica Neue Medium</vt:lpstr>
      <vt:lpstr>Black</vt:lpstr>
      <vt:lpstr>“Little Men, Big God,” part 2</vt:lpstr>
      <vt:lpstr>Judges 6:11–16</vt:lpstr>
      <vt:lpstr>Judges 6:17–40</vt:lpstr>
      <vt:lpstr>Judges 7:19–23</vt:lpstr>
      <vt:lpstr>MAIN IDEA</vt:lpstr>
      <vt:lpstr>Application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“Little Men, Big God,” part 2</dc:title>
  <dc:creator>Max Bell</dc:creator>
  <cp:lastModifiedBy>Max Bell</cp:lastModifiedBy>
  <cp:revision>2</cp:revision>
  <dcterms:modified xsi:type="dcterms:W3CDTF">2025-08-17T13:08:30Z</dcterms:modified>
</cp:coreProperties>
</file>