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9" r:id="rId12"/>
    <p:sldId id="270" r:id="rId13"/>
    <p:sldId id="265" r:id="rId14"/>
    <p:sldId id="266" r:id="rId15"/>
    <p:sldId id="267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7C8AC3-7557-4DC9-A081-3FD7E25E68A8}" v="26" dt="2026-04-10T14:55:16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01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ler Shepard" userId="25d29ca3e838b4c6" providerId="LiveId" clId="{195D2B63-CD72-4F84-8233-AB06B911774C}"/>
    <pc:docChg chg="undo custSel addSld modSld sldOrd">
      <pc:chgData name="Tyler Shepard" userId="25d29ca3e838b4c6" providerId="LiveId" clId="{195D2B63-CD72-4F84-8233-AB06B911774C}" dt="2026-04-10T15:05:25.685" v="400" actId="114"/>
      <pc:docMkLst>
        <pc:docMk/>
      </pc:docMkLst>
      <pc:sldChg chg="addSp delSp modSp mod">
        <pc:chgData name="Tyler Shepard" userId="25d29ca3e838b4c6" providerId="LiveId" clId="{195D2B63-CD72-4F84-8233-AB06B911774C}" dt="2026-04-10T14:57:25.779" v="344" actId="20577"/>
        <pc:sldMkLst>
          <pc:docMk/>
          <pc:sldMk cId="1163417698" sldId="257"/>
        </pc:sldMkLst>
        <pc:spChg chg="mod">
          <ac:chgData name="Tyler Shepard" userId="25d29ca3e838b4c6" providerId="LiveId" clId="{195D2B63-CD72-4F84-8233-AB06B911774C}" dt="2026-04-10T14:57:25.779" v="344" actId="20577"/>
          <ac:spMkLst>
            <pc:docMk/>
            <pc:sldMk cId="1163417698" sldId="257"/>
            <ac:spMk id="2" creationId="{5DD41DD2-EF5C-9624-7AB6-15817263AB77}"/>
          </ac:spMkLst>
        </pc:spChg>
        <pc:spChg chg="del">
          <ac:chgData name="Tyler Shepard" userId="25d29ca3e838b4c6" providerId="LiveId" clId="{195D2B63-CD72-4F84-8233-AB06B911774C}" dt="2026-04-09T17:56:04.608" v="74"/>
          <ac:spMkLst>
            <pc:docMk/>
            <pc:sldMk cId="1163417698" sldId="257"/>
            <ac:spMk id="3" creationId="{9A9BE032-2230-473B-E4D9-B404CB99E9C8}"/>
          </ac:spMkLst>
        </pc:spChg>
        <pc:picChg chg="add mod ord">
          <ac:chgData name="Tyler Shepard" userId="25d29ca3e838b4c6" providerId="LiveId" clId="{195D2B63-CD72-4F84-8233-AB06B911774C}" dt="2026-04-10T14:57:10.234" v="337" actId="1076"/>
          <ac:picMkLst>
            <pc:docMk/>
            <pc:sldMk cId="1163417698" sldId="257"/>
            <ac:picMk id="5" creationId="{3CEBE7AB-AB95-C0D1-CBA0-F732445D683F}"/>
          </ac:picMkLst>
        </pc:picChg>
      </pc:sldChg>
      <pc:sldChg chg="modSp mod">
        <pc:chgData name="Tyler Shepard" userId="25d29ca3e838b4c6" providerId="LiveId" clId="{195D2B63-CD72-4F84-8233-AB06B911774C}" dt="2026-04-10T15:00:30.950" v="346" actId="20577"/>
        <pc:sldMkLst>
          <pc:docMk/>
          <pc:sldMk cId="825215210" sldId="258"/>
        </pc:sldMkLst>
        <pc:spChg chg="mod">
          <ac:chgData name="Tyler Shepard" userId="25d29ca3e838b4c6" providerId="LiveId" clId="{195D2B63-CD72-4F84-8233-AB06B911774C}" dt="2026-04-10T14:48:39.933" v="111" actId="122"/>
          <ac:spMkLst>
            <pc:docMk/>
            <pc:sldMk cId="825215210" sldId="258"/>
            <ac:spMk id="2" creationId="{5567DA11-6109-E5DD-CE7D-3A39A46F8457}"/>
          </ac:spMkLst>
        </pc:spChg>
        <pc:spChg chg="mod">
          <ac:chgData name="Tyler Shepard" userId="25d29ca3e838b4c6" providerId="LiveId" clId="{195D2B63-CD72-4F84-8233-AB06B911774C}" dt="2026-04-10T15:00:30.950" v="346" actId="20577"/>
          <ac:spMkLst>
            <pc:docMk/>
            <pc:sldMk cId="825215210" sldId="258"/>
            <ac:spMk id="3" creationId="{10311815-ACF2-BD49-E964-1F4E81A64645}"/>
          </ac:spMkLst>
        </pc:spChg>
      </pc:sldChg>
      <pc:sldChg chg="modSp mod">
        <pc:chgData name="Tyler Shepard" userId="25d29ca3e838b4c6" providerId="LiveId" clId="{195D2B63-CD72-4F84-8233-AB06B911774C}" dt="2026-04-10T15:00:35.872" v="347" actId="20577"/>
        <pc:sldMkLst>
          <pc:docMk/>
          <pc:sldMk cId="2527301015" sldId="259"/>
        </pc:sldMkLst>
        <pc:spChg chg="mod">
          <ac:chgData name="Tyler Shepard" userId="25d29ca3e838b4c6" providerId="LiveId" clId="{195D2B63-CD72-4F84-8233-AB06B911774C}" dt="2026-04-10T14:48:36.328" v="110" actId="115"/>
          <ac:spMkLst>
            <pc:docMk/>
            <pc:sldMk cId="2527301015" sldId="259"/>
            <ac:spMk id="2" creationId="{68377CB4-5516-08E2-CB4A-2E3C2D4D1696}"/>
          </ac:spMkLst>
        </pc:spChg>
        <pc:spChg chg="mod">
          <ac:chgData name="Tyler Shepard" userId="25d29ca3e838b4c6" providerId="LiveId" clId="{195D2B63-CD72-4F84-8233-AB06B911774C}" dt="2026-04-10T15:00:35.872" v="347" actId="20577"/>
          <ac:spMkLst>
            <pc:docMk/>
            <pc:sldMk cId="2527301015" sldId="259"/>
            <ac:spMk id="3" creationId="{9B7179C9-98DA-BC9A-12AD-179AE326B960}"/>
          </ac:spMkLst>
        </pc:spChg>
      </pc:sldChg>
      <pc:sldChg chg="modSp mod">
        <pc:chgData name="Tyler Shepard" userId="25d29ca3e838b4c6" providerId="LiveId" clId="{195D2B63-CD72-4F84-8233-AB06B911774C}" dt="2026-04-10T15:00:44.613" v="351" actId="20577"/>
        <pc:sldMkLst>
          <pc:docMk/>
          <pc:sldMk cId="1871285858" sldId="260"/>
        </pc:sldMkLst>
        <pc:spChg chg="mod">
          <ac:chgData name="Tyler Shepard" userId="25d29ca3e838b4c6" providerId="LiveId" clId="{195D2B63-CD72-4F84-8233-AB06B911774C}" dt="2026-04-10T14:48:46.156" v="117" actId="403"/>
          <ac:spMkLst>
            <pc:docMk/>
            <pc:sldMk cId="1871285858" sldId="260"/>
            <ac:spMk id="2" creationId="{0F7C2AAD-C094-CB7E-8B3D-B38DCFE8050D}"/>
          </ac:spMkLst>
        </pc:spChg>
        <pc:spChg chg="mod">
          <ac:chgData name="Tyler Shepard" userId="25d29ca3e838b4c6" providerId="LiveId" clId="{195D2B63-CD72-4F84-8233-AB06B911774C}" dt="2026-04-10T15:00:44.613" v="351" actId="20577"/>
          <ac:spMkLst>
            <pc:docMk/>
            <pc:sldMk cId="1871285858" sldId="260"/>
            <ac:spMk id="3" creationId="{5C3AEA18-DF23-E7B3-0684-FF56CABA3DB7}"/>
          </ac:spMkLst>
        </pc:spChg>
      </pc:sldChg>
      <pc:sldChg chg="modSp mod">
        <pc:chgData name="Tyler Shepard" userId="25d29ca3e838b4c6" providerId="LiveId" clId="{195D2B63-CD72-4F84-8233-AB06B911774C}" dt="2026-04-10T15:00:56.076" v="354" actId="20577"/>
        <pc:sldMkLst>
          <pc:docMk/>
          <pc:sldMk cId="2993576620" sldId="262"/>
        </pc:sldMkLst>
        <pc:spChg chg="mod">
          <ac:chgData name="Tyler Shepard" userId="25d29ca3e838b4c6" providerId="LiveId" clId="{195D2B63-CD72-4F84-8233-AB06B911774C}" dt="2026-04-10T14:49:52.207" v="156" actId="1076"/>
          <ac:spMkLst>
            <pc:docMk/>
            <pc:sldMk cId="2993576620" sldId="262"/>
            <ac:spMk id="2" creationId="{D8296506-B7D6-7EDA-2CC0-1909201BFA4E}"/>
          </ac:spMkLst>
        </pc:spChg>
        <pc:spChg chg="mod">
          <ac:chgData name="Tyler Shepard" userId="25d29ca3e838b4c6" providerId="LiveId" clId="{195D2B63-CD72-4F84-8233-AB06B911774C}" dt="2026-04-10T15:00:56.076" v="354" actId="20577"/>
          <ac:spMkLst>
            <pc:docMk/>
            <pc:sldMk cId="2993576620" sldId="262"/>
            <ac:spMk id="3" creationId="{2C3BA171-6F40-F9D8-25B7-4CD635683A76}"/>
          </ac:spMkLst>
        </pc:spChg>
      </pc:sldChg>
      <pc:sldChg chg="modSp mod">
        <pc:chgData name="Tyler Shepard" userId="25d29ca3e838b4c6" providerId="LiveId" clId="{195D2B63-CD72-4F84-8233-AB06B911774C}" dt="2026-04-10T15:01:07.546" v="358" actId="20577"/>
        <pc:sldMkLst>
          <pc:docMk/>
          <pc:sldMk cId="1857267451" sldId="263"/>
        </pc:sldMkLst>
        <pc:spChg chg="mod">
          <ac:chgData name="Tyler Shepard" userId="25d29ca3e838b4c6" providerId="LiveId" clId="{195D2B63-CD72-4F84-8233-AB06B911774C}" dt="2026-04-10T14:51:03.683" v="192" actId="115"/>
          <ac:spMkLst>
            <pc:docMk/>
            <pc:sldMk cId="1857267451" sldId="263"/>
            <ac:spMk id="2" creationId="{F323C8D1-7E05-9E5D-ABCA-F7B4E5AE180D}"/>
          </ac:spMkLst>
        </pc:spChg>
        <pc:spChg chg="mod">
          <ac:chgData name="Tyler Shepard" userId="25d29ca3e838b4c6" providerId="LiveId" clId="{195D2B63-CD72-4F84-8233-AB06B911774C}" dt="2026-04-10T15:01:07.546" v="358" actId="20577"/>
          <ac:spMkLst>
            <pc:docMk/>
            <pc:sldMk cId="1857267451" sldId="263"/>
            <ac:spMk id="3" creationId="{89C78580-F4E2-212A-B8FD-F27BCC3B6012}"/>
          </ac:spMkLst>
        </pc:spChg>
      </pc:sldChg>
      <pc:sldChg chg="modSp mod ord">
        <pc:chgData name="Tyler Shepard" userId="25d29ca3e838b4c6" providerId="LiveId" clId="{195D2B63-CD72-4F84-8233-AB06B911774C}" dt="2026-04-10T15:01:25.201" v="364" actId="20577"/>
        <pc:sldMkLst>
          <pc:docMk/>
          <pc:sldMk cId="2342644971" sldId="264"/>
        </pc:sldMkLst>
        <pc:spChg chg="mod">
          <ac:chgData name="Tyler Shepard" userId="25d29ca3e838b4c6" providerId="LiveId" clId="{195D2B63-CD72-4F84-8233-AB06B911774C}" dt="2026-04-10T14:52:48.017" v="233" actId="403"/>
          <ac:spMkLst>
            <pc:docMk/>
            <pc:sldMk cId="2342644971" sldId="264"/>
            <ac:spMk id="2" creationId="{6207F1A8-46F5-A1C2-EA70-F6FAEACA9444}"/>
          </ac:spMkLst>
        </pc:spChg>
        <pc:spChg chg="mod">
          <ac:chgData name="Tyler Shepard" userId="25d29ca3e838b4c6" providerId="LiveId" clId="{195D2B63-CD72-4F84-8233-AB06B911774C}" dt="2026-04-10T15:01:25.201" v="364" actId="20577"/>
          <ac:spMkLst>
            <pc:docMk/>
            <pc:sldMk cId="2342644971" sldId="264"/>
            <ac:spMk id="3" creationId="{E23865AB-4495-603C-6448-21AD4BE44F26}"/>
          </ac:spMkLst>
        </pc:spChg>
      </pc:sldChg>
      <pc:sldChg chg="modSp mod">
        <pc:chgData name="Tyler Shepard" userId="25d29ca3e838b4c6" providerId="LiveId" clId="{195D2B63-CD72-4F84-8233-AB06B911774C}" dt="2026-04-10T15:01:46.719" v="370" actId="20577"/>
        <pc:sldMkLst>
          <pc:docMk/>
          <pc:sldMk cId="2872725460" sldId="265"/>
        </pc:sldMkLst>
        <pc:spChg chg="mod">
          <ac:chgData name="Tyler Shepard" userId="25d29ca3e838b4c6" providerId="LiveId" clId="{195D2B63-CD72-4F84-8233-AB06B911774C}" dt="2026-04-10T15:01:46.719" v="370" actId="20577"/>
          <ac:spMkLst>
            <pc:docMk/>
            <pc:sldMk cId="2872725460" sldId="265"/>
            <ac:spMk id="3" creationId="{1904E50A-FAE2-876A-DD6C-8B8F3AA4D885}"/>
          </ac:spMkLst>
        </pc:spChg>
      </pc:sldChg>
      <pc:sldChg chg="modSp mod">
        <pc:chgData name="Tyler Shepard" userId="25d29ca3e838b4c6" providerId="LiveId" clId="{195D2B63-CD72-4F84-8233-AB06B911774C}" dt="2026-04-10T15:05:25.685" v="400" actId="114"/>
        <pc:sldMkLst>
          <pc:docMk/>
          <pc:sldMk cId="2565526462" sldId="266"/>
        </pc:sldMkLst>
        <pc:spChg chg="mod">
          <ac:chgData name="Tyler Shepard" userId="25d29ca3e838b4c6" providerId="LiveId" clId="{195D2B63-CD72-4F84-8233-AB06B911774C}" dt="2026-04-10T15:05:25.685" v="400" actId="114"/>
          <ac:spMkLst>
            <pc:docMk/>
            <pc:sldMk cId="2565526462" sldId="266"/>
            <ac:spMk id="3" creationId="{2FB0D8C7-1621-9454-688F-F3F9A6AF7690}"/>
          </ac:spMkLst>
        </pc:spChg>
      </pc:sldChg>
      <pc:sldChg chg="addSp delSp modSp new mod">
        <pc:chgData name="Tyler Shepard" userId="25d29ca3e838b4c6" providerId="LiveId" clId="{195D2B63-CD72-4F84-8233-AB06B911774C}" dt="2026-04-10T15:02:30.077" v="383" actId="1076"/>
        <pc:sldMkLst>
          <pc:docMk/>
          <pc:sldMk cId="2359516011" sldId="267"/>
        </pc:sldMkLst>
        <pc:spChg chg="mod">
          <ac:chgData name="Tyler Shepard" userId="25d29ca3e838b4c6" providerId="LiveId" clId="{195D2B63-CD72-4F84-8233-AB06B911774C}" dt="2026-04-10T15:02:30.077" v="383" actId="1076"/>
          <ac:spMkLst>
            <pc:docMk/>
            <pc:sldMk cId="2359516011" sldId="267"/>
            <ac:spMk id="2" creationId="{C682738C-874B-CE20-C864-E85E85C3840F}"/>
          </ac:spMkLst>
        </pc:spChg>
        <pc:spChg chg="del">
          <ac:chgData name="Tyler Shepard" userId="25d29ca3e838b4c6" providerId="LiveId" clId="{195D2B63-CD72-4F84-8233-AB06B911774C}" dt="2026-04-09T17:45:06.666" v="25"/>
          <ac:spMkLst>
            <pc:docMk/>
            <pc:sldMk cId="2359516011" sldId="267"/>
            <ac:spMk id="3" creationId="{C8D8FE7C-2A34-EE7F-66C2-9E6D10A771D8}"/>
          </ac:spMkLst>
        </pc:spChg>
        <pc:spChg chg="add del mod">
          <ac:chgData name="Tyler Shepard" userId="25d29ca3e838b4c6" providerId="LiveId" clId="{195D2B63-CD72-4F84-8233-AB06B911774C}" dt="2026-04-09T17:46:20.898" v="31"/>
          <ac:spMkLst>
            <pc:docMk/>
            <pc:sldMk cId="2359516011" sldId="267"/>
            <ac:spMk id="7" creationId="{4C7F62CB-1D92-143E-0883-FE7591B54E6D}"/>
          </ac:spMkLst>
        </pc:spChg>
        <pc:spChg chg="add del mod">
          <ac:chgData name="Tyler Shepard" userId="25d29ca3e838b4c6" providerId="LiveId" clId="{195D2B63-CD72-4F84-8233-AB06B911774C}" dt="2026-04-09T17:48:35.236" v="40"/>
          <ac:spMkLst>
            <pc:docMk/>
            <pc:sldMk cId="2359516011" sldId="267"/>
            <ac:spMk id="11" creationId="{96CDA653-C0F8-1A9F-0A16-95E0C9231464}"/>
          </ac:spMkLst>
        </pc:spChg>
        <pc:grpChg chg="add mod">
          <ac:chgData name="Tyler Shepard" userId="25d29ca3e838b4c6" providerId="LiveId" clId="{195D2B63-CD72-4F84-8233-AB06B911774C}" dt="2026-04-09T17:50:48.138" v="72" actId="164"/>
          <ac:grpSpMkLst>
            <pc:docMk/>
            <pc:sldMk cId="2359516011" sldId="267"/>
            <ac:grpSpMk id="20" creationId="{0C824884-6A49-B9BD-40DB-A457D27BD506}"/>
          </ac:grpSpMkLst>
        </pc:grpChg>
        <pc:picChg chg="add del mod ord">
          <ac:chgData name="Tyler Shepard" userId="25d29ca3e838b4c6" providerId="LiveId" clId="{195D2B63-CD72-4F84-8233-AB06B911774C}" dt="2026-04-09T17:46:19.576" v="29" actId="478"/>
          <ac:picMkLst>
            <pc:docMk/>
            <pc:sldMk cId="2359516011" sldId="267"/>
            <ac:picMk id="5" creationId="{52084708-2A79-00D2-848B-F918329638A6}"/>
          </ac:picMkLst>
        </pc:picChg>
        <pc:picChg chg="add del mod ord">
          <ac:chgData name="Tyler Shepard" userId="25d29ca3e838b4c6" providerId="LiveId" clId="{195D2B63-CD72-4F84-8233-AB06B911774C}" dt="2026-04-09T17:48:06.551" v="38" actId="478"/>
          <ac:picMkLst>
            <pc:docMk/>
            <pc:sldMk cId="2359516011" sldId="267"/>
            <ac:picMk id="9" creationId="{94012F47-4CE7-2A1F-1E74-872C5B32F4FA}"/>
          </ac:picMkLst>
        </pc:picChg>
        <pc:picChg chg="add mod ord">
          <ac:chgData name="Tyler Shepard" userId="25d29ca3e838b4c6" providerId="LiveId" clId="{195D2B63-CD72-4F84-8233-AB06B911774C}" dt="2026-04-09T17:50:48.138" v="72" actId="164"/>
          <ac:picMkLst>
            <pc:docMk/>
            <pc:sldMk cId="2359516011" sldId="267"/>
            <ac:picMk id="13" creationId="{78390198-C5B7-01FC-52B8-73B8855496A6}"/>
          </ac:picMkLst>
        </pc:picChg>
        <pc:picChg chg="add mod">
          <ac:chgData name="Tyler Shepard" userId="25d29ca3e838b4c6" providerId="LiveId" clId="{195D2B63-CD72-4F84-8233-AB06B911774C}" dt="2026-04-09T17:50:48.138" v="72" actId="164"/>
          <ac:picMkLst>
            <pc:docMk/>
            <pc:sldMk cId="2359516011" sldId="267"/>
            <ac:picMk id="15" creationId="{6A34C926-8603-11DE-C1B2-0F9BBD390287}"/>
          </ac:picMkLst>
        </pc:picChg>
        <pc:picChg chg="add mod">
          <ac:chgData name="Tyler Shepard" userId="25d29ca3e838b4c6" providerId="LiveId" clId="{195D2B63-CD72-4F84-8233-AB06B911774C}" dt="2026-04-09T17:50:48.138" v="72" actId="164"/>
          <ac:picMkLst>
            <pc:docMk/>
            <pc:sldMk cId="2359516011" sldId="267"/>
            <ac:picMk id="17" creationId="{518E1CE4-E392-7F0B-A798-1C34D1FA50E4}"/>
          </ac:picMkLst>
        </pc:picChg>
        <pc:picChg chg="add mod">
          <ac:chgData name="Tyler Shepard" userId="25d29ca3e838b4c6" providerId="LiveId" clId="{195D2B63-CD72-4F84-8233-AB06B911774C}" dt="2026-04-09T17:50:48.138" v="72" actId="164"/>
          <ac:picMkLst>
            <pc:docMk/>
            <pc:sldMk cId="2359516011" sldId="267"/>
            <ac:picMk id="19" creationId="{C5197F4F-73E0-5483-772F-B8FE5701AE0B}"/>
          </ac:picMkLst>
        </pc:picChg>
      </pc:sldChg>
      <pc:sldChg chg="modSp add mod">
        <pc:chgData name="Tyler Shepard" userId="25d29ca3e838b4c6" providerId="LiveId" clId="{195D2B63-CD72-4F84-8233-AB06B911774C}" dt="2026-04-10T15:03:45.817" v="397" actId="20577"/>
        <pc:sldMkLst>
          <pc:docMk/>
          <pc:sldMk cId="661998343" sldId="268"/>
        </pc:sldMkLst>
        <pc:spChg chg="mod">
          <ac:chgData name="Tyler Shepard" userId="25d29ca3e838b4c6" providerId="LiveId" clId="{195D2B63-CD72-4F84-8233-AB06B911774C}" dt="2026-04-10T14:51:57.696" v="210" actId="403"/>
          <ac:spMkLst>
            <pc:docMk/>
            <pc:sldMk cId="661998343" sldId="268"/>
            <ac:spMk id="2" creationId="{FCEC7910-0383-2716-7172-3F3402EE675F}"/>
          </ac:spMkLst>
        </pc:spChg>
        <pc:spChg chg="mod">
          <ac:chgData name="Tyler Shepard" userId="25d29ca3e838b4c6" providerId="LiveId" clId="{195D2B63-CD72-4F84-8233-AB06B911774C}" dt="2026-04-10T15:03:45.817" v="397" actId="20577"/>
          <ac:spMkLst>
            <pc:docMk/>
            <pc:sldMk cId="661998343" sldId="268"/>
            <ac:spMk id="3" creationId="{C6C319AB-AA8C-2E0F-F770-965C8BCEA998}"/>
          </ac:spMkLst>
        </pc:spChg>
      </pc:sldChg>
      <pc:sldChg chg="modSp add mod">
        <pc:chgData name="Tyler Shepard" userId="25d29ca3e838b4c6" providerId="LiveId" clId="{195D2B63-CD72-4F84-8233-AB06B911774C}" dt="2026-04-10T15:01:31.300" v="366" actId="20577"/>
        <pc:sldMkLst>
          <pc:docMk/>
          <pc:sldMk cId="4001488640" sldId="269"/>
        </pc:sldMkLst>
        <pc:spChg chg="mod">
          <ac:chgData name="Tyler Shepard" userId="25d29ca3e838b4c6" providerId="LiveId" clId="{195D2B63-CD72-4F84-8233-AB06B911774C}" dt="2026-04-10T14:55:04.931" v="287" actId="122"/>
          <ac:spMkLst>
            <pc:docMk/>
            <pc:sldMk cId="4001488640" sldId="269"/>
            <ac:spMk id="2" creationId="{5A986D31-9280-6571-0F51-23C44D5F2AE2}"/>
          </ac:spMkLst>
        </pc:spChg>
        <pc:spChg chg="mod">
          <ac:chgData name="Tyler Shepard" userId="25d29ca3e838b4c6" providerId="LiveId" clId="{195D2B63-CD72-4F84-8233-AB06B911774C}" dt="2026-04-10T15:01:31.300" v="366" actId="20577"/>
          <ac:spMkLst>
            <pc:docMk/>
            <pc:sldMk cId="4001488640" sldId="269"/>
            <ac:spMk id="3" creationId="{3F714481-3CD8-9334-484B-A87F19D56D87}"/>
          </ac:spMkLst>
        </pc:spChg>
      </pc:sldChg>
      <pc:sldChg chg="modSp add mod">
        <pc:chgData name="Tyler Shepard" userId="25d29ca3e838b4c6" providerId="LiveId" clId="{195D2B63-CD72-4F84-8233-AB06B911774C}" dt="2026-04-10T15:01:37.410" v="368" actId="20577"/>
        <pc:sldMkLst>
          <pc:docMk/>
          <pc:sldMk cId="2688043649" sldId="270"/>
        </pc:sldMkLst>
        <pc:spChg chg="mod">
          <ac:chgData name="Tyler Shepard" userId="25d29ca3e838b4c6" providerId="LiveId" clId="{195D2B63-CD72-4F84-8233-AB06B911774C}" dt="2026-04-10T14:55:18.902" v="290" actId="122"/>
          <ac:spMkLst>
            <pc:docMk/>
            <pc:sldMk cId="2688043649" sldId="270"/>
            <ac:spMk id="2" creationId="{26F84D84-2E5F-D9AF-7916-C20B281EA1ED}"/>
          </ac:spMkLst>
        </pc:spChg>
        <pc:spChg chg="mod">
          <ac:chgData name="Tyler Shepard" userId="25d29ca3e838b4c6" providerId="LiveId" clId="{195D2B63-CD72-4F84-8233-AB06B911774C}" dt="2026-04-10T15:01:37.410" v="368" actId="20577"/>
          <ac:spMkLst>
            <pc:docMk/>
            <pc:sldMk cId="2688043649" sldId="270"/>
            <ac:spMk id="3" creationId="{0E0EDB2A-8CC9-DD74-E50F-0E16B746F0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0644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2540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0230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527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885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721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4485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9940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6411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6268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580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8349F6B-9825-4D02-AF5D-02F7CBB1AADC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C6BBE99B-6374-4D9D-A796-9E196F050A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34640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45965E-7A3E-AA10-1C22-310008DBEC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“Investing Wisely”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6CB2DEF-75DF-8A9F-BF79-2FEF37B707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C000"/>
                </a:solidFill>
              </a:rPr>
              <a:t>Luke 19:1--27</a:t>
            </a:r>
          </a:p>
        </p:txBody>
      </p:sp>
    </p:spTree>
    <p:extLst>
      <p:ext uri="{BB962C8B-B14F-4D97-AF65-F5344CB8AC3E}">
        <p14:creationId xmlns:p14="http://schemas.microsoft.com/office/powerpoint/2010/main" xmlns="" val="452682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07F1A8-46F5-A1C2-EA70-F6FAEACA9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u="sng" dirty="0">
                <a:solidFill>
                  <a:srgbClr val="FFC000"/>
                </a:solidFill>
              </a:rPr>
              <a:t>Meaning of the Parable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3865AB-4495-603C-6448-21AD4BE44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118" y="1343818"/>
            <a:ext cx="11869882" cy="5514182"/>
          </a:xfrm>
        </p:spPr>
        <p:txBody>
          <a:bodyPr>
            <a:normAutofit fontScale="92500" lnSpcReduction="10000"/>
          </a:bodyPr>
          <a:lstStyle/>
          <a:p>
            <a:r>
              <a:rPr lang="en-US" sz="6000" u="sng" dirty="0"/>
              <a:t>Ten minas</a:t>
            </a:r>
            <a:r>
              <a:rPr lang="en-US" sz="6000" dirty="0"/>
              <a:t>: Relationship and word of the kingdom (redemption, reconciliation, restoration).</a:t>
            </a:r>
          </a:p>
          <a:p>
            <a:r>
              <a:rPr lang="en-US" sz="6000" u="sng" dirty="0"/>
              <a:t>Citizens</a:t>
            </a:r>
            <a:r>
              <a:rPr lang="en-US" sz="6000" dirty="0"/>
              <a:t>: Nation of Israel.</a:t>
            </a:r>
          </a:p>
          <a:p>
            <a:r>
              <a:rPr lang="en-US" sz="6000" u="sng" dirty="0"/>
              <a:t>Faithful slaves’ investment</a:t>
            </a:r>
            <a:r>
              <a:rPr lang="en-US" sz="6000" dirty="0"/>
              <a:t>: Growing relationship and sharing the kingdom with all.</a:t>
            </a:r>
          </a:p>
        </p:txBody>
      </p:sp>
    </p:spTree>
    <p:extLst>
      <p:ext uri="{BB962C8B-B14F-4D97-AF65-F5344CB8AC3E}">
        <p14:creationId xmlns:p14="http://schemas.microsoft.com/office/powerpoint/2010/main" xmlns="" val="2342644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854FBD8-B868-FCF9-3EEB-A959BF23E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986D31-9280-6571-0F51-23C44D5F2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6000" b="0" i="0" u="sng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Meaning of the Parable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F714481-3CD8-9334-484B-A87F19D56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r>
              <a:rPr lang="en-US" sz="6000" u="sng" dirty="0"/>
              <a:t>Authority of cities given to faithful</a:t>
            </a:r>
            <a:r>
              <a:rPr lang="en-US" sz="6000" dirty="0"/>
              <a:t>: Rewards when Christ’s kingdom comes visibly.</a:t>
            </a:r>
          </a:p>
          <a:p>
            <a:r>
              <a:rPr lang="en-US" sz="6000" u="sng" dirty="0"/>
              <a:t>Unfaithful slave</a:t>
            </a:r>
            <a:r>
              <a:rPr lang="en-US" sz="6000" dirty="0"/>
              <a:t>: entitled and selfish.</a:t>
            </a:r>
          </a:p>
        </p:txBody>
      </p:sp>
    </p:spTree>
    <p:extLst>
      <p:ext uri="{BB962C8B-B14F-4D97-AF65-F5344CB8AC3E}">
        <p14:creationId xmlns:p14="http://schemas.microsoft.com/office/powerpoint/2010/main" xmlns="" val="4001488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0C089F9-811C-3C02-333C-698CEAD9E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F84D84-2E5F-D9AF-7916-C20B281EA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6000" b="0" i="0" u="sng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Meaning of the Parable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0EDB2A-8CC9-DD74-E50F-0E16B746F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7056"/>
          </a:xfrm>
        </p:spPr>
        <p:txBody>
          <a:bodyPr>
            <a:normAutofit fontScale="92500" lnSpcReduction="10000"/>
          </a:bodyPr>
          <a:lstStyle/>
          <a:p>
            <a:r>
              <a:rPr lang="en-US" sz="6000" u="sng" dirty="0"/>
              <a:t>Bystanders</a:t>
            </a:r>
            <a:r>
              <a:rPr lang="en-US" sz="6000" dirty="0"/>
              <a:t>: Angels.</a:t>
            </a:r>
          </a:p>
          <a:p>
            <a:r>
              <a:rPr lang="en-US" sz="6000" u="sng" dirty="0"/>
              <a:t>Enemies</a:t>
            </a:r>
            <a:r>
              <a:rPr lang="en-US" sz="6000" dirty="0"/>
              <a:t>: those who hate Jesus’ reign.</a:t>
            </a:r>
          </a:p>
          <a:p>
            <a:r>
              <a:rPr lang="en-US" sz="6000" u="sng" dirty="0"/>
              <a:t>“Slay them in my presence”: </a:t>
            </a:r>
            <a:r>
              <a:rPr lang="en-US" sz="6000" dirty="0"/>
              <a:t>Unrepentant sinners under God’s wrath.</a:t>
            </a:r>
          </a:p>
        </p:txBody>
      </p:sp>
    </p:spTree>
    <p:extLst>
      <p:ext uri="{BB962C8B-B14F-4D97-AF65-F5344CB8AC3E}">
        <p14:creationId xmlns:p14="http://schemas.microsoft.com/office/powerpoint/2010/main" xmlns="" val="2688043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74C956-9456-BAC1-8FC1-4586FB238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POINT of the Parable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904E50A-FAE2-876A-DD6C-8B8F3AA4D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6600" dirty="0"/>
              <a:t>Jesus has been given all authority, and faithful disciples invest in His kingdom.</a:t>
            </a:r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/>
              <a:t>NOT just </a:t>
            </a:r>
            <a:r>
              <a:rPr lang="en-US" sz="6600" i="1" u="sng" dirty="0"/>
              <a:t>doing</a:t>
            </a:r>
            <a:r>
              <a:rPr lang="en-US" sz="6600" dirty="0"/>
              <a:t> things for Him.</a:t>
            </a:r>
          </a:p>
        </p:txBody>
      </p:sp>
    </p:spTree>
    <p:extLst>
      <p:ext uri="{BB962C8B-B14F-4D97-AF65-F5344CB8AC3E}">
        <p14:creationId xmlns:p14="http://schemas.microsoft.com/office/powerpoint/2010/main" xmlns="" val="2872725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1718E0-F4AF-84C4-255E-0A3CFAAB9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u="sng" dirty="0">
                <a:solidFill>
                  <a:srgbClr val="FFC000"/>
                </a:solidFill>
              </a:rPr>
              <a:t>Investing in Jesus’ Kingdom: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FB0D8C7-1621-9454-688F-F3F9A6AF7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US" sz="5400" i="1" dirty="0"/>
              <a:t>Grow</a:t>
            </a:r>
            <a:r>
              <a:rPr lang="en-US" sz="5400" dirty="0"/>
              <a:t> in your understanding of Christ’s </a:t>
            </a:r>
            <a:r>
              <a:rPr lang="en-US" sz="5400" b="1" u="sng" dirty="0"/>
              <a:t>redemption</a:t>
            </a:r>
            <a:r>
              <a:rPr lang="en-US" sz="5400" dirty="0"/>
              <a:t>—holistic.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5400" b="1" u="sng" dirty="0"/>
              <a:t>Reconciliation</a:t>
            </a:r>
            <a:r>
              <a:rPr lang="en-US" sz="5400" dirty="0"/>
              <a:t> of worship through </a:t>
            </a:r>
            <a:r>
              <a:rPr lang="en-US" sz="5400" i="1" dirty="0"/>
              <a:t>yielding</a:t>
            </a:r>
            <a:r>
              <a:rPr lang="en-US" sz="5400" dirty="0"/>
              <a:t> to the Holy Spirit.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5400" i="1" dirty="0"/>
              <a:t>Hope</a:t>
            </a:r>
            <a:r>
              <a:rPr lang="en-US" sz="5400" dirty="0"/>
              <a:t> in the </a:t>
            </a:r>
            <a:r>
              <a:rPr lang="en-US" sz="5400" b="1" u="sng" dirty="0"/>
              <a:t>restored</a:t>
            </a:r>
            <a:r>
              <a:rPr lang="en-US" sz="5400" dirty="0"/>
              <a:t> kingdom, creation.</a:t>
            </a:r>
          </a:p>
        </p:txBody>
      </p:sp>
    </p:spTree>
    <p:extLst>
      <p:ext uri="{BB962C8B-B14F-4D97-AF65-F5344CB8AC3E}">
        <p14:creationId xmlns:p14="http://schemas.microsoft.com/office/powerpoint/2010/main" xmlns="" val="2565526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82738C-874B-CE20-C864-E85E85C38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678" y="400751"/>
            <a:ext cx="10515600" cy="2354324"/>
          </a:xfrm>
        </p:spPr>
        <p:txBody>
          <a:bodyPr>
            <a:normAutofit/>
          </a:bodyPr>
          <a:lstStyle/>
          <a:p>
            <a:pPr algn="ctr"/>
            <a:r>
              <a:rPr lang="en-US" sz="6600" u="sng" dirty="0">
                <a:solidFill>
                  <a:srgbClr val="FFC000"/>
                </a:solidFill>
              </a:rPr>
              <a:t>CONCLUSION</a:t>
            </a:r>
            <a:r>
              <a:rPr lang="en-US" sz="6600" dirty="0">
                <a:solidFill>
                  <a:srgbClr val="FFC000"/>
                </a:solidFill>
              </a:rPr>
              <a:t/>
            </a:r>
            <a:br>
              <a:rPr lang="en-US" sz="6600" dirty="0">
                <a:solidFill>
                  <a:srgbClr val="FFC000"/>
                </a:solidFill>
              </a:rPr>
            </a:br>
            <a:r>
              <a:rPr lang="en-US" sz="6600" dirty="0">
                <a:solidFill>
                  <a:srgbClr val="FFC000"/>
                </a:solidFill>
              </a:rPr>
              <a:t>1 Cor 6:19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0C824884-6A49-B9BD-40DB-A457D27BD506}"/>
              </a:ext>
            </a:extLst>
          </p:cNvPr>
          <p:cNvGrpSpPr/>
          <p:nvPr/>
        </p:nvGrpSpPr>
        <p:grpSpPr>
          <a:xfrm>
            <a:off x="0" y="0"/>
            <a:ext cx="12188042" cy="6857999"/>
            <a:chOff x="0" y="0"/>
            <a:chExt cx="12188042" cy="6857999"/>
          </a:xfrm>
        </p:grpSpPr>
        <p:pic>
          <p:nvPicPr>
            <p:cNvPr id="13" name="Content Placeholder 12">
              <a:extLst>
                <a:ext uri="{FF2B5EF4-FFF2-40B4-BE49-F238E27FC236}">
                  <a16:creationId xmlns:a16="http://schemas.microsoft.com/office/drawing/2014/main" xmlns="" id="{78390198-C5B7-01FC-52B8-73B8855496A6}"/>
                </a:ext>
              </a:extLst>
            </p:cNvPr>
            <p:cNvPicPr>
              <a:picLocks noGrp="1" noChangeAspect="1"/>
            </p:cNvPicPr>
            <p:nvPr>
              <p:ph idx="1"/>
            </p:nvPr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30933"/>
              <a:ext cx="3511138" cy="381993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6A34C926-8603-11DE-C1B2-0F9BBD390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135086" y="2947756"/>
              <a:ext cx="3475772" cy="391024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518E1CE4-E392-7F0B-A798-1C34D1FA5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646223" y="2947755"/>
              <a:ext cx="3083887" cy="388046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C5197F4F-73E0-5483-772F-B8FE5701A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959817" y="0"/>
              <a:ext cx="3228225" cy="39102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359516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28647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D41DD2-EF5C-9624-7AB6-15817263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8991"/>
            <a:ext cx="12192000" cy="207352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u="sng" dirty="0">
                <a:solidFill>
                  <a:srgbClr val="FFC000"/>
                </a:solidFill>
              </a:rPr>
              <a:t>Introduction</a:t>
            </a:r>
            <a:r>
              <a:rPr lang="en-US" sz="6000" dirty="0">
                <a:solidFill>
                  <a:srgbClr val="FFC000"/>
                </a:solidFill>
              </a:rPr>
              <a:t>:</a:t>
            </a:r>
            <a:r>
              <a:rPr lang="en-US" sz="6000" dirty="0"/>
              <a:t/>
            </a:r>
            <a:br>
              <a:rPr lang="en-US" sz="6000" dirty="0"/>
            </a:br>
            <a:r>
              <a:rPr lang="en-US" sz="6000" dirty="0"/>
              <a:t>A house </a:t>
            </a:r>
            <a:br>
              <a:rPr lang="en-US" sz="6000" dirty="0"/>
            </a:br>
            <a:r>
              <a:rPr lang="en-US" sz="6000" dirty="0"/>
              <a:t>redeemed, reconciled and restored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CEBE7AB-AB95-C0D1-CBA0-F732445D6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1509" y="2916721"/>
            <a:ext cx="5566566" cy="374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3417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67DA11-6109-E5DD-CE7D-3A39A46F8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Context /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311815-ACF2-BD49-E964-1F4E81A64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en-US" sz="7200" dirty="0"/>
              <a:t>Jesus’ promises and presence are certain.</a:t>
            </a:r>
          </a:p>
          <a:p>
            <a:pPr>
              <a:spcBef>
                <a:spcPts val="3000"/>
              </a:spcBef>
            </a:pPr>
            <a:r>
              <a:rPr lang="en-US" sz="7200" dirty="0"/>
              <a:t>God receives those who are persistent in prayer, humble, needy.</a:t>
            </a:r>
          </a:p>
        </p:txBody>
      </p:sp>
    </p:spTree>
    <p:extLst>
      <p:ext uri="{BB962C8B-B14F-4D97-AF65-F5344CB8AC3E}">
        <p14:creationId xmlns:p14="http://schemas.microsoft.com/office/powerpoint/2010/main" xmlns="" val="825215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377CB4-5516-08E2-CB4A-2E3C2D4D1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Luke 19:1-10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7179C9-98DA-BC9A-12AD-179AE326B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306" y="2334779"/>
            <a:ext cx="11761694" cy="4351338"/>
          </a:xfrm>
        </p:spPr>
        <p:txBody>
          <a:bodyPr>
            <a:normAutofit fontScale="92500"/>
          </a:bodyPr>
          <a:lstStyle/>
          <a:p>
            <a:pPr>
              <a:spcBef>
                <a:spcPts val="1800"/>
              </a:spcBef>
            </a:pPr>
            <a:r>
              <a:rPr lang="en-US" sz="6000" dirty="0"/>
              <a:t>Zacchaeus’ past: the worst sinner!</a:t>
            </a:r>
          </a:p>
          <a:p>
            <a:pPr>
              <a:spcBef>
                <a:spcPts val="1800"/>
              </a:spcBef>
            </a:pPr>
            <a:r>
              <a:rPr lang="en-US" sz="6000" dirty="0"/>
              <a:t>Zacchaeus’ present: truly repentant.</a:t>
            </a:r>
          </a:p>
          <a:p>
            <a:pPr>
              <a:spcBef>
                <a:spcPts val="1800"/>
              </a:spcBef>
            </a:pPr>
            <a:r>
              <a:rPr lang="en-US" sz="6000" dirty="0"/>
              <a:t>Zacchaeus’ future: “Salvation has come to this house…”</a:t>
            </a:r>
          </a:p>
        </p:txBody>
      </p:sp>
    </p:spTree>
    <p:extLst>
      <p:ext uri="{BB962C8B-B14F-4D97-AF65-F5344CB8AC3E}">
        <p14:creationId xmlns:p14="http://schemas.microsoft.com/office/powerpoint/2010/main" xmlns="" val="2527301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8C2B59B-DE38-5386-4887-FC45641CF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7C2AAD-C094-CB7E-8B3D-B38DCFE80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>
                <a:solidFill>
                  <a:srgbClr val="FFC000"/>
                </a:solidFill>
              </a:rPr>
              <a:t>Luke 19:1-10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3AEA18-DF23-E7B3-0684-FF56CABA3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291" y="1714500"/>
            <a:ext cx="10515600" cy="4867708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800"/>
              </a:spcAft>
            </a:pPr>
            <a:r>
              <a:rPr lang="en-US" sz="7200" dirty="0"/>
              <a:t>What was lost?</a:t>
            </a:r>
          </a:p>
          <a:p>
            <a:pPr lvl="1"/>
            <a:r>
              <a:rPr lang="en-US" sz="6600" dirty="0"/>
              <a:t>Souls.</a:t>
            </a:r>
          </a:p>
          <a:p>
            <a:pPr lvl="1"/>
            <a:r>
              <a:rPr lang="en-US" sz="6600" dirty="0"/>
              <a:t>Proper worship.</a:t>
            </a:r>
          </a:p>
          <a:p>
            <a:pPr lvl="1"/>
            <a:r>
              <a:rPr lang="en-US" sz="6600" dirty="0"/>
              <a:t>Knowledge of God’s kingdom.</a:t>
            </a:r>
          </a:p>
          <a:p>
            <a:pPr lvl="1"/>
            <a:r>
              <a:rPr lang="en-US" sz="6600" dirty="0"/>
              <a:t>Faith.</a:t>
            </a:r>
          </a:p>
        </p:txBody>
      </p:sp>
    </p:spTree>
    <p:extLst>
      <p:ext uri="{BB962C8B-B14F-4D97-AF65-F5344CB8AC3E}">
        <p14:creationId xmlns:p14="http://schemas.microsoft.com/office/powerpoint/2010/main" xmlns="" val="1871285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BDFE69-6AC6-A1AC-FED4-59534994D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u="sng" dirty="0">
                <a:solidFill>
                  <a:srgbClr val="FFC000"/>
                </a:solidFill>
              </a:rPr>
              <a:t>MAIN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6C9938-B309-883A-E954-0CAEDEA92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854" y="2147743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/>
              <a:t>Jesus redeems His people, reconciles worship, and restores His kingdom.</a:t>
            </a:r>
          </a:p>
        </p:txBody>
      </p:sp>
    </p:spTree>
    <p:extLst>
      <p:ext uri="{BB962C8B-B14F-4D97-AF65-F5344CB8AC3E}">
        <p14:creationId xmlns:p14="http://schemas.microsoft.com/office/powerpoint/2010/main" xmlns="" val="2628647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296506-B7D6-7EDA-2CC0-1909201BF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sz="7200" u="sng" dirty="0">
                <a:solidFill>
                  <a:srgbClr val="FFC000"/>
                </a:solidFill>
              </a:rPr>
              <a:t>APPLICATION</a:t>
            </a:r>
            <a:endParaRPr lang="en-US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3BA171-6F40-F9D8-25B7-4CD635683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245" y="1690688"/>
            <a:ext cx="10515600" cy="5167312"/>
          </a:xfrm>
        </p:spPr>
        <p:txBody>
          <a:bodyPr>
            <a:normAutofit lnSpcReduction="10000"/>
          </a:bodyPr>
          <a:lstStyle/>
          <a:p>
            <a:pPr marL="514350" indent="-514350" algn="ctr">
              <a:spcBef>
                <a:spcPts val="1200"/>
              </a:spcBef>
              <a:buFont typeface="+mj-lt"/>
              <a:buAutoNum type="arabicPeriod"/>
            </a:pPr>
            <a:r>
              <a:rPr lang="en-US" sz="6000" i="1" dirty="0"/>
              <a:t>Jesus’ redemption </a:t>
            </a:r>
            <a:r>
              <a:rPr lang="en-US" sz="6000" dirty="0" smtClean="0"/>
              <a:t>– Believe </a:t>
            </a:r>
            <a:r>
              <a:rPr lang="en-US" sz="6000" dirty="0"/>
              <a:t>and identify.</a:t>
            </a:r>
          </a:p>
          <a:p>
            <a:pPr marL="514350" indent="-514350" algn="ctr">
              <a:spcBef>
                <a:spcPts val="1200"/>
              </a:spcBef>
              <a:buFont typeface="+mj-lt"/>
              <a:buAutoNum type="arabicPeriod"/>
            </a:pPr>
            <a:r>
              <a:rPr lang="en-US" sz="6000" i="1" dirty="0"/>
              <a:t>Jesus’ reconciliation </a:t>
            </a:r>
            <a:r>
              <a:rPr lang="en-US" sz="6000" dirty="0"/>
              <a:t>– Yield to the Holy Spirit.</a:t>
            </a:r>
          </a:p>
          <a:p>
            <a:pPr marL="514350" indent="-514350" algn="ctr">
              <a:spcBef>
                <a:spcPts val="1200"/>
              </a:spcBef>
              <a:buFont typeface="+mj-lt"/>
              <a:buAutoNum type="arabicPeriod"/>
            </a:pPr>
            <a:r>
              <a:rPr lang="en-US" sz="6000" i="1" dirty="0"/>
              <a:t>Jesus’ restoration </a:t>
            </a:r>
            <a:r>
              <a:rPr lang="en-US" sz="6000" dirty="0"/>
              <a:t>– Fix your hope on His kingdom.</a:t>
            </a:r>
          </a:p>
        </p:txBody>
      </p:sp>
    </p:spTree>
    <p:extLst>
      <p:ext uri="{BB962C8B-B14F-4D97-AF65-F5344CB8AC3E}">
        <p14:creationId xmlns:p14="http://schemas.microsoft.com/office/powerpoint/2010/main" xmlns="" val="2993576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23C8D1-7E05-9E5D-ABCA-F7B4E5AE1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6220"/>
          </a:xfrm>
        </p:spPr>
        <p:txBody>
          <a:bodyPr>
            <a:normAutofit/>
          </a:bodyPr>
          <a:lstStyle/>
          <a:p>
            <a:pPr algn="ctr"/>
            <a:r>
              <a:rPr lang="en-US" sz="6000" u="sng" dirty="0">
                <a:solidFill>
                  <a:srgbClr val="FFC000"/>
                </a:solidFill>
              </a:rPr>
              <a:t>Parable of the Minas</a:t>
            </a:r>
            <a:r>
              <a:rPr lang="en-US" sz="6000" dirty="0">
                <a:solidFill>
                  <a:srgbClr val="FFC000"/>
                </a:solidFill>
              </a:rPr>
              <a:t>—Four scenes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C78580-F4E2-212A-B8FD-F27BCC3B6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6000" dirty="0"/>
              <a:t>Nobleman goes to receive a kingdom.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000" dirty="0"/>
              <a:t>Two faithful servants.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000" dirty="0"/>
              <a:t>Unfaithful servant.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6000" dirty="0"/>
              <a:t>Addressing the “bystanders.”</a:t>
            </a:r>
          </a:p>
        </p:txBody>
      </p:sp>
    </p:spTree>
    <p:extLst>
      <p:ext uri="{BB962C8B-B14F-4D97-AF65-F5344CB8AC3E}">
        <p14:creationId xmlns:p14="http://schemas.microsoft.com/office/powerpoint/2010/main" xmlns="" val="1857267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2A94FAD-0BF9-3B72-3677-B5D758D50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EC7910-0383-2716-7172-3F3402EE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74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u="sng" dirty="0">
                <a:solidFill>
                  <a:srgbClr val="FFC000"/>
                </a:solidFill>
              </a:rPr>
              <a:t>Meaning of the Parable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C319AB-AA8C-2E0F-F770-965C8BCEA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982" y="1813955"/>
            <a:ext cx="10515600" cy="4882553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800"/>
              </a:spcBef>
            </a:pPr>
            <a:r>
              <a:rPr lang="en-US" sz="6000" u="sng" dirty="0"/>
              <a:t>Nobleman</a:t>
            </a:r>
            <a:r>
              <a:rPr lang="en-US" sz="6000" dirty="0"/>
              <a:t>: Jesus.</a:t>
            </a:r>
          </a:p>
          <a:p>
            <a:pPr>
              <a:spcBef>
                <a:spcPts val="1800"/>
              </a:spcBef>
            </a:pPr>
            <a:r>
              <a:rPr lang="en-US" sz="6000" u="sng" dirty="0"/>
              <a:t>Distant country to receive a kingdom</a:t>
            </a:r>
            <a:r>
              <a:rPr lang="en-US" sz="6000" dirty="0"/>
              <a:t>: Jesus’ kingdom would not be immediate.</a:t>
            </a:r>
          </a:p>
          <a:p>
            <a:pPr>
              <a:spcBef>
                <a:spcPts val="1800"/>
              </a:spcBef>
            </a:pPr>
            <a:r>
              <a:rPr lang="en-US" sz="6000" u="sng" dirty="0"/>
              <a:t>Ten slaves</a:t>
            </a:r>
            <a:r>
              <a:rPr lang="en-US" sz="6000" dirty="0"/>
              <a:t>: Jesus’ people entrusted with His work.</a:t>
            </a:r>
          </a:p>
        </p:txBody>
      </p:sp>
    </p:spTree>
    <p:extLst>
      <p:ext uri="{BB962C8B-B14F-4D97-AF65-F5344CB8AC3E}">
        <p14:creationId xmlns:p14="http://schemas.microsoft.com/office/powerpoint/2010/main" xmlns="" val="661998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287</TotalTime>
  <Words>338</Words>
  <Application>Microsoft Office PowerPoint</Application>
  <PresentationFormat>Custom</PresentationFormat>
  <Paragraphs>51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“Investing Wisely”</vt:lpstr>
      <vt:lpstr>Introduction: A house  redeemed, reconciled and restored</vt:lpstr>
      <vt:lpstr>Context / Review</vt:lpstr>
      <vt:lpstr>Luke 19:1-10</vt:lpstr>
      <vt:lpstr>Luke 19:1-10</vt:lpstr>
      <vt:lpstr>MAIN IDEA</vt:lpstr>
      <vt:lpstr>APPLICATION</vt:lpstr>
      <vt:lpstr>Parable of the Minas—Four scenes</vt:lpstr>
      <vt:lpstr>Meaning of the Parable</vt:lpstr>
      <vt:lpstr>Meaning of the Parable</vt:lpstr>
      <vt:lpstr>Meaning of the Parable</vt:lpstr>
      <vt:lpstr>Meaning of the Parable</vt:lpstr>
      <vt:lpstr>POINT of the Parable</vt:lpstr>
      <vt:lpstr>Investing in Jesus’ Kingdom:</vt:lpstr>
      <vt:lpstr>CONCLUSION 1 Cor 6:19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“Investing Wisely”</dc:title>
  <dc:creator>Tyler Shepard</dc:creator>
  <cp:lastModifiedBy>Max Bell</cp:lastModifiedBy>
  <cp:revision>3</cp:revision>
  <dcterms:created xsi:type="dcterms:W3CDTF">2026-04-09T13:43:55Z</dcterms:created>
  <dcterms:modified xsi:type="dcterms:W3CDTF">2026-04-11T03:56:42Z</dcterms:modified>
</cp:coreProperties>
</file>