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1" y="-7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wo Key Questions for Health and Growt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Two Key Questions for Health and Growth</a:t>
            </a:r>
          </a:p>
        </p:txBody>
      </p:sp>
      <p:sp>
        <p:nvSpPr>
          <p:cNvPr id="120" name="Acts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/>
              <a:t>Acts 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p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Application</a:t>
            </a:r>
          </a:p>
        </p:txBody>
      </p:sp>
      <p:sp>
        <p:nvSpPr>
          <p:cNvPr id="147" name="We are called to understand and teach the gosp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249" indent="-603249" defTabSz="554990">
              <a:spcBef>
                <a:spcPts val="3900"/>
              </a:spcBef>
              <a:buSzPct val="100000"/>
              <a:buAutoNum type="arabicPeriod"/>
              <a:defRPr sz="6460"/>
            </a:pPr>
            <a:r>
              <a:t>We are called to understand and teach the gospel</a:t>
            </a:r>
          </a:p>
          <a:p>
            <a:pPr marL="603249" indent="-603249" defTabSz="554990">
              <a:spcBef>
                <a:spcPts val="3900"/>
              </a:spcBef>
              <a:buSzPct val="100000"/>
              <a:buAutoNum type="arabicPeriod"/>
              <a:defRPr sz="6460"/>
            </a:pPr>
            <a:r>
              <a:t>We are called to repent and call others to repentance</a:t>
            </a:r>
          </a:p>
          <a:p>
            <a:pPr marL="603249" indent="-603249" defTabSz="554990">
              <a:spcBef>
                <a:spcPts val="3900"/>
              </a:spcBef>
              <a:buSzPct val="100000"/>
              <a:buAutoNum type="arabicPeriod"/>
              <a:defRPr sz="6460"/>
            </a:pPr>
            <a:r>
              <a:t>“Who’s Your One?”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whos your one prayer 1.jpeg" descr="whos your one prayer 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123" name="History and Meaning of Penteco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6188"/>
            </a:pPr>
            <a:r>
              <a:t>History and Meaning of Pentecost</a:t>
            </a:r>
          </a:p>
          <a:p>
            <a:pPr marL="404495" indent="-404495" defTabSz="531622">
              <a:spcBef>
                <a:spcPts val="3800"/>
              </a:spcBef>
              <a:defRPr sz="6188"/>
            </a:pPr>
            <a:r>
              <a:t>Two Key Questions:</a:t>
            </a:r>
          </a:p>
          <a:p>
            <a:pPr marL="808990" lvl="1" indent="-404495" defTabSz="531622">
              <a:spcBef>
                <a:spcPts val="3800"/>
              </a:spcBef>
              <a:defRPr sz="6188"/>
            </a:pPr>
            <a:r>
              <a:t>“What does this mean?”</a:t>
            </a:r>
          </a:p>
          <a:p>
            <a:pPr marL="808990" lvl="1" indent="-404495" defTabSz="531622">
              <a:spcBef>
                <a:spcPts val="3800"/>
              </a:spcBef>
              <a:defRPr sz="6188"/>
            </a:pPr>
            <a:r>
              <a:t>“What shall we do?”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cts 2:1–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Acts 2:1–12</a:t>
            </a:r>
          </a:p>
        </p:txBody>
      </p:sp>
      <p:sp>
        <p:nvSpPr>
          <p:cNvPr id="126" name="Disciples were waiting expectantl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5610" indent="-435610" defTabSz="572516">
              <a:spcBef>
                <a:spcPts val="4100"/>
              </a:spcBef>
              <a:defRPr sz="7448"/>
            </a:pPr>
            <a:r>
              <a:rPr dirty="0"/>
              <a:t>Disciples were waiting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expectantly</a:t>
            </a:r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35610" indent="-435610" defTabSz="572516">
              <a:spcBef>
                <a:spcPts val="4100"/>
              </a:spcBef>
              <a:defRPr sz="7448"/>
            </a:pPr>
            <a:r>
              <a:rPr dirty="0"/>
              <a:t>The presence of God would now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consume</a:t>
            </a:r>
            <a:r>
              <a:rPr dirty="0"/>
              <a:t> their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lives</a:t>
            </a:r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cts 2:1–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Acts 2:1–12</a:t>
            </a:r>
          </a:p>
        </p:txBody>
      </p:sp>
      <p:sp>
        <p:nvSpPr>
          <p:cNvPr id="129" name="Speaking in unknown languages was a sign to the Jews of the power of Go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6204"/>
            </a:pPr>
            <a:r>
              <a:rPr dirty="0"/>
              <a:t>Speaking in unknown languages was a sign to the Jews of the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of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God</a:t>
            </a:r>
          </a:p>
          <a:p>
            <a:pPr marL="417830" indent="-417830" defTabSz="549148">
              <a:spcBef>
                <a:spcPts val="3900"/>
              </a:spcBef>
              <a:defRPr sz="6204"/>
            </a:pPr>
            <a:r>
              <a:rPr dirty="0"/>
              <a:t>The speakers were a sign of God’s power to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overcome</a:t>
            </a:r>
            <a:r>
              <a:rPr u="sng" dirty="0"/>
              <a:t>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humanness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cts 2:1–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Acts 2:1–12</a:t>
            </a:r>
          </a:p>
        </p:txBody>
      </p:sp>
      <p:sp>
        <p:nvSpPr>
          <p:cNvPr id="132" name="Those who put no confidence in the flesh would show Christ more effectivel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20" indent="-426720" defTabSz="560831">
              <a:spcBef>
                <a:spcPts val="4000"/>
              </a:spcBef>
              <a:defRPr sz="6048"/>
            </a:pPr>
            <a:r>
              <a:rPr dirty="0"/>
              <a:t>Those who put no confidence in the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flesh</a:t>
            </a:r>
            <a:r>
              <a:rPr dirty="0"/>
              <a:t> would show Christ more effectively.</a:t>
            </a:r>
          </a:p>
          <a:p>
            <a:pPr marL="426720" indent="-426720" defTabSz="560831">
              <a:spcBef>
                <a:spcPts val="4000"/>
              </a:spcBef>
              <a:defRPr sz="6048"/>
            </a:pPr>
            <a:r>
              <a:rPr dirty="0"/>
              <a:t>They had their distinct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identities</a:t>
            </a:r>
            <a:r>
              <a:rPr dirty="0"/>
              <a:t>. Unlike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disciples</a:t>
            </a:r>
            <a:r>
              <a:rPr dirty="0"/>
              <a:t> who had everything in common.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cts 2:1–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Acts 2:1–12</a:t>
            </a:r>
          </a:p>
        </p:txBody>
      </p:sp>
      <p:sp>
        <p:nvSpPr>
          <p:cNvPr id="135" name="Luke emphasizing the growing sense of discomfor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5673"/>
            </a:pPr>
            <a:r>
              <a:rPr dirty="0"/>
              <a:t>Luke emphasizing the growing sense of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discomfort</a:t>
            </a:r>
            <a:r>
              <a:rPr dirty="0"/>
              <a:t>.</a:t>
            </a:r>
          </a:p>
          <a:p>
            <a:pPr marL="413384" indent="-413384" defTabSz="543305">
              <a:spcBef>
                <a:spcPts val="3900"/>
              </a:spcBef>
              <a:defRPr sz="5673"/>
            </a:pPr>
            <a:r>
              <a:rPr dirty="0"/>
              <a:t>“WHAT DOES THIS MEAN?”</a:t>
            </a:r>
          </a:p>
          <a:p>
            <a:pPr marL="413384" indent="-413384" defTabSz="543305">
              <a:spcBef>
                <a:spcPts val="3900"/>
              </a:spcBef>
              <a:defRPr sz="5673"/>
            </a:pPr>
            <a:r>
              <a:rPr dirty="0"/>
              <a:t>Others mocking, not ready to receive the message. They were focused on the delivery method.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o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Point</a:t>
            </a:r>
          </a:p>
        </p:txBody>
      </p:sp>
      <p:sp>
        <p:nvSpPr>
          <p:cNvPr id="138" name="The Holy Spirit testified of the mighty deeds of God, and those ready for an explanation sought to understand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defRPr sz="6300"/>
            </a:pPr>
            <a:r>
              <a:rPr dirty="0"/>
              <a:t>The Holy Spirit testified of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mighty deeds of God</a:t>
            </a:r>
            <a:r>
              <a:rPr dirty="0"/>
              <a:t>, and those ready for an explanation sought to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understand.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cts 2:36–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Acts 2:36–42</a:t>
            </a:r>
          </a:p>
        </p:txBody>
      </p:sp>
      <p:sp>
        <p:nvSpPr>
          <p:cNvPr id="141" name="Exponential growth happened when the power of God was experienced, and the word of God received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defRPr sz="6500"/>
            </a:pPr>
            <a:r>
              <a:rPr dirty="0"/>
              <a:t>Exponential growth happened when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power of God</a:t>
            </a:r>
            <a:r>
              <a:rPr dirty="0"/>
              <a:t> was experienced, and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word of God</a:t>
            </a:r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received.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O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4"/>
                </a:solidFill>
              </a:rPr>
              <a:t>POINT</a:t>
            </a:r>
          </a:p>
        </p:txBody>
      </p:sp>
      <p:sp>
        <p:nvSpPr>
          <p:cNvPr id="144" name="The proper response to the gospel is repentance, baptism, and devotion to a new life."/>
          <p:cNvSpPr txBox="1">
            <a:spLocks noGrp="1"/>
          </p:cNvSpPr>
          <p:nvPr>
            <p:ph type="body" idx="1"/>
          </p:nvPr>
        </p:nvSpPr>
        <p:spPr>
          <a:xfrm>
            <a:off x="558800" y="2590800"/>
            <a:ext cx="12192000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7000"/>
            </a:pPr>
            <a:r>
              <a:rPr dirty="0"/>
              <a:t>The proper response to the gospel is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repentance</a:t>
            </a:r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baptism</a:t>
            </a:r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  <a:r>
              <a:rPr dirty="0"/>
              <a:t> and devotion to </a:t>
            </a:r>
            <a:r>
              <a:rPr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new life</a:t>
            </a:r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227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Two Key Questions for Health and Growth</vt:lpstr>
      <vt:lpstr>Introduction</vt:lpstr>
      <vt:lpstr>Acts 2:1–12</vt:lpstr>
      <vt:lpstr>Acts 2:1–12</vt:lpstr>
      <vt:lpstr>Acts 2:1–12</vt:lpstr>
      <vt:lpstr>Acts 2:1–12</vt:lpstr>
      <vt:lpstr>Point</vt:lpstr>
      <vt:lpstr>Acts 2:36–42</vt:lpstr>
      <vt:lpstr>POINT</vt:lpstr>
      <vt:lpstr>Application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Key Questions for Health and Growth</dc:title>
  <dc:creator>Max Bell</dc:creator>
  <cp:lastModifiedBy>Max Bell</cp:lastModifiedBy>
  <cp:revision>3</cp:revision>
  <dcterms:modified xsi:type="dcterms:W3CDTF">2025-06-06T19:18:34Z</dcterms:modified>
</cp:coreProperties>
</file>