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6" autoAdjust="0"/>
  </p:normalViewPr>
  <p:slideViewPr>
    <p:cSldViewPr snapToGrid="0">
      <p:cViewPr varScale="1">
        <p:scale>
          <a:sx n="70" d="100"/>
          <a:sy n="70" d="100"/>
        </p:scale>
        <p:origin x="19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rist’s Comfort and Contro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Christ’s Comfort and Control</a:t>
            </a:r>
          </a:p>
        </p:txBody>
      </p:sp>
      <p:sp>
        <p:nvSpPr>
          <p:cNvPr id="120" name="Luke 12:1–34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Luke 12:1–34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xfrm>
            <a:off x="952500" y="134112"/>
            <a:ext cx="11099800" cy="15107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123" name="Trail-building on the Appalachian Trail"/>
          <p:cNvSpPr txBox="1">
            <a:spLocks noGrp="1"/>
          </p:cNvSpPr>
          <p:nvPr>
            <p:ph type="body" idx="1"/>
          </p:nvPr>
        </p:nvSpPr>
        <p:spPr>
          <a:xfrm>
            <a:off x="1510783" y="1526800"/>
            <a:ext cx="10279792" cy="49770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44499" indent="-444499" algn="ctr">
              <a:defRPr sz="3700"/>
            </a:pPr>
            <a:r>
              <a:rPr dirty="0"/>
              <a:t>Trail-building on the Appalachian Trai</a:t>
            </a:r>
            <a:r>
              <a:rPr lang="en-US" dirty="0"/>
              <a:t>l</a:t>
            </a:r>
            <a:endParaRPr dirty="0"/>
          </a:p>
        </p:txBody>
      </p:sp>
      <p:pic>
        <p:nvPicPr>
          <p:cNvPr id="124" name="trailwork2.JPG" descr="trailwor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8" y="2193077"/>
            <a:ext cx="11099801" cy="6987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uke 1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Luke 12:1–12</a:t>
            </a:r>
          </a:p>
        </p:txBody>
      </p:sp>
      <p:sp>
        <p:nvSpPr>
          <p:cNvPr id="127" name="“Leaven” — watch out for what the Pharisees call true lif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100"/>
            </a:pPr>
            <a:r>
              <a:t>“Leaven” — watch out for what the Pharisees call </a:t>
            </a:r>
            <a:r>
              <a:rPr u="sng"/>
              <a:t>true life</a:t>
            </a:r>
            <a:r>
              <a:t>.</a:t>
            </a:r>
          </a:p>
          <a:p>
            <a:pPr>
              <a:defRPr sz="6100"/>
            </a:pPr>
            <a:r>
              <a:t>“Authority” — Jesus, the </a:t>
            </a:r>
            <a:r>
              <a:rPr u="sng"/>
              <a:t>disciples’ friend</a:t>
            </a:r>
            <a:r>
              <a:t>, was speaking of </a:t>
            </a:r>
            <a:r>
              <a:rPr u="sng"/>
              <a:t>himself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uke 12:1–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Luke 12:1–12</a:t>
            </a:r>
          </a:p>
        </p:txBody>
      </p:sp>
      <p:sp>
        <p:nvSpPr>
          <p:cNvPr id="130" name="“Blaspheme the Spirit” — means an ongoing refusal to repent, recognize what is truly life: CHRIS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4" indent="-404494" defTabSz="531622">
              <a:spcBef>
                <a:spcPts val="3800"/>
              </a:spcBef>
              <a:defRPr sz="4277"/>
            </a:pPr>
            <a:r>
              <a:t>“Blaspheme the Spirit” — means an ongoing refusal to repent, recognize what is truly life: CHRIST.</a:t>
            </a:r>
          </a:p>
          <a:p>
            <a:pPr marL="404494" indent="-404494" defTabSz="531622">
              <a:spcBef>
                <a:spcPts val="3800"/>
              </a:spcBef>
              <a:defRPr sz="4277"/>
            </a:pPr>
            <a:r>
              <a:t>Those who receive this life are sustained by the Spirit</a:t>
            </a:r>
          </a:p>
          <a:p>
            <a:pPr marL="0" indent="0" algn="ctr" defTabSz="531622">
              <a:spcBef>
                <a:spcPts val="3800"/>
              </a:spcBef>
              <a:buSzTx/>
              <a:buNone/>
              <a:defRPr sz="4550"/>
            </a:pPr>
            <a:r>
              <a:t>POINT: In the fear of Christ, the Holy Spirit helps the sons of God live with integrity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uke 12:13–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Luke 12:13–21</a:t>
            </a:r>
          </a:p>
        </p:txBody>
      </p:sp>
      <p:sp>
        <p:nvSpPr>
          <p:cNvPr id="133" name="“Every form of greed” speaks of that which I can contro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“Every form of greed” speaks of that which I can </a:t>
            </a:r>
            <a:r>
              <a:rPr b="1" u="sng"/>
              <a:t>control</a:t>
            </a:r>
            <a:r>
              <a:rPr u="sng"/>
              <a:t>.</a:t>
            </a:r>
          </a:p>
          <a:p>
            <a:pPr>
              <a:defRPr sz="4100"/>
            </a:pPr>
            <a:r>
              <a:t>“Take your ease, eat, drink and be merry…” The man desired </a:t>
            </a:r>
            <a:r>
              <a:rPr u="sng"/>
              <a:t>comfort.</a:t>
            </a:r>
          </a:p>
          <a:p>
            <a:pPr marL="0" indent="0" algn="ctr">
              <a:buSzTx/>
              <a:buNone/>
              <a:defRPr sz="5700"/>
            </a:pPr>
            <a:r>
              <a:t>POINT: We sin against God when we desire comfort and control over obedience to Christ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uke 12:22–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Luke 12:22–34</a:t>
            </a:r>
          </a:p>
        </p:txBody>
      </p:sp>
      <p:sp>
        <p:nvSpPr>
          <p:cNvPr id="136" name="Jesus is in control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4" indent="-422274" defTabSz="554990">
              <a:spcBef>
                <a:spcPts val="3900"/>
              </a:spcBef>
              <a:defRPr sz="4655"/>
            </a:pPr>
            <a:r>
              <a:t>Jesus is </a:t>
            </a:r>
            <a:r>
              <a:rPr u="sng"/>
              <a:t>in control.</a:t>
            </a:r>
          </a:p>
          <a:p>
            <a:pPr marL="422274" indent="-422274" defTabSz="554990">
              <a:spcBef>
                <a:spcPts val="3900"/>
              </a:spcBef>
              <a:defRPr sz="4655"/>
            </a:pPr>
            <a:r>
              <a:t>Jesus offers </a:t>
            </a:r>
            <a:r>
              <a:rPr u="sng"/>
              <a:t>all comfort</a:t>
            </a:r>
            <a:r>
              <a:t>.</a:t>
            </a:r>
          </a:p>
          <a:p>
            <a:pPr marL="422274" indent="-422274" defTabSz="554990">
              <a:spcBef>
                <a:spcPts val="3900"/>
              </a:spcBef>
              <a:defRPr sz="4655"/>
            </a:pPr>
            <a:r>
              <a:t>Proper response: Given everything from Jesus, give to others.</a:t>
            </a:r>
          </a:p>
          <a:p>
            <a:pPr marL="0" indent="0" algn="ctr" defTabSz="554990">
              <a:spcBef>
                <a:spcPts val="3900"/>
              </a:spcBef>
              <a:buSzTx/>
              <a:buNone/>
              <a:defRPr sz="5890"/>
            </a:pPr>
            <a:r>
              <a:t>POINT: Look for those who need what you have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39" name="To live with integrity is to rest in Christ’s comfort and contro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/>
            </a:pPr>
            <a:r>
              <a:t>To live with integrity is to rest in Christ’s comfort and control</a:t>
            </a:r>
          </a:p>
          <a:p>
            <a:pPr marL="0" indent="0" algn="ctr">
              <a:buSzTx/>
              <a:buNone/>
              <a:defRPr sz="4800"/>
            </a:pPr>
            <a:r>
              <a:t>PROBLEM: We want to control and find comfort in the natural life.</a:t>
            </a:r>
          </a:p>
          <a:p>
            <a:pPr marL="0" indent="0" algn="ctr">
              <a:buSzTx/>
              <a:buNone/>
              <a:defRPr sz="4800"/>
            </a:pPr>
            <a:r>
              <a:t>Solution: Jesus has shared everything. Share your treasure! Share Him!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p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C000"/>
                </a:solidFill>
              </a:rPr>
              <a:t>Application</a:t>
            </a:r>
          </a:p>
        </p:txBody>
      </p:sp>
      <p:sp>
        <p:nvSpPr>
          <p:cNvPr id="142" name="We gladly give of ourselv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899" indent="-596899" defTabSz="549148">
              <a:spcBef>
                <a:spcPts val="3900"/>
              </a:spcBef>
              <a:buSzPct val="100000"/>
              <a:buAutoNum type="arabicPeriod"/>
              <a:defRPr sz="5170"/>
            </a:pPr>
            <a:r>
              <a:rPr dirty="0"/>
              <a:t>We gladly give of ourselves.</a:t>
            </a:r>
          </a:p>
          <a:p>
            <a:pPr marL="596899" indent="-596899" defTabSz="549148">
              <a:spcBef>
                <a:spcPts val="3900"/>
              </a:spcBef>
              <a:buSzPct val="100000"/>
              <a:buAutoNum type="arabicPeriod"/>
              <a:defRPr sz="5170"/>
            </a:pPr>
            <a:r>
              <a:rPr dirty="0"/>
              <a:t>We joyfully live in the grace of God.</a:t>
            </a:r>
          </a:p>
          <a:p>
            <a:pPr marL="596899" indent="-596899" defTabSz="549148">
              <a:spcBef>
                <a:spcPts val="3900"/>
              </a:spcBef>
              <a:buSzPct val="100000"/>
              <a:buAutoNum type="arabicPeriod"/>
              <a:defRPr sz="5170"/>
            </a:pPr>
            <a:r>
              <a:rPr dirty="0"/>
              <a:t>We tenderly care for those in need.</a:t>
            </a:r>
          </a:p>
          <a:p>
            <a:pPr marL="596899" indent="-596899" defTabSz="549148">
              <a:spcBef>
                <a:spcPts val="3900"/>
              </a:spcBef>
              <a:buSzPct val="100000"/>
              <a:buAutoNum type="arabicPeriod"/>
              <a:defRPr sz="5170"/>
            </a:pPr>
            <a:r>
              <a:rPr dirty="0"/>
              <a:t>We boldly share the word of hope in Christ.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255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Black</vt:lpstr>
      <vt:lpstr>Christ’s Comfort and Control</vt:lpstr>
      <vt:lpstr>Introduction</vt:lpstr>
      <vt:lpstr>Luke 12:1–12</vt:lpstr>
      <vt:lpstr>Luke 12:1–12</vt:lpstr>
      <vt:lpstr>Luke 12:13–21</vt:lpstr>
      <vt:lpstr>Luke 12:22–34</vt:lpstr>
      <vt:lpstr>MAIN IDEA</vt:lpstr>
      <vt:lpstr>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CaptainHappy</dc:creator>
  <cp:lastModifiedBy>Max Bell</cp:lastModifiedBy>
  <cp:revision>6</cp:revision>
  <dcterms:modified xsi:type="dcterms:W3CDTF">2026-01-12T16:53:51Z</dcterms:modified>
</cp:coreProperties>
</file>