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08D199-3ADC-45D8-8B13-7F227A3304B2}" v="20" dt="2026-03-13T15:23:58.0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02" autoAdjust="0"/>
    <p:restoredTop sz="94660"/>
  </p:normalViewPr>
  <p:slideViewPr>
    <p:cSldViewPr snapToGrid="0">
      <p:cViewPr>
        <p:scale>
          <a:sx n="50" d="100"/>
          <a:sy n="50" d="100"/>
        </p:scale>
        <p:origin x="-922" y="-58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yler Shepard" userId="25d29ca3e838b4c6" providerId="LiveId" clId="{195D2B63-CD72-4F84-8233-AB06B911774C}"/>
    <pc:docChg chg="undo custSel addSld delSld modSld">
      <pc:chgData name="Tyler Shepard" userId="25d29ca3e838b4c6" providerId="LiveId" clId="{195D2B63-CD72-4F84-8233-AB06B911774C}" dt="2026-03-13T15:39:42.073" v="1340" actId="122"/>
      <pc:docMkLst>
        <pc:docMk/>
      </pc:docMkLst>
      <pc:sldChg chg="modSp mod">
        <pc:chgData name="Tyler Shepard" userId="25d29ca3e838b4c6" providerId="LiveId" clId="{195D2B63-CD72-4F84-8233-AB06B911774C}" dt="2026-03-13T15:29:47.080" v="1308" actId="403"/>
        <pc:sldMkLst>
          <pc:docMk/>
          <pc:sldMk cId="4121431959" sldId="256"/>
        </pc:sldMkLst>
        <pc:spChg chg="mod">
          <ac:chgData name="Tyler Shepard" userId="25d29ca3e838b4c6" providerId="LiveId" clId="{195D2B63-CD72-4F84-8233-AB06B911774C}" dt="2026-03-13T15:29:42.898" v="1300" actId="404"/>
          <ac:spMkLst>
            <pc:docMk/>
            <pc:sldMk cId="4121431959" sldId="256"/>
            <ac:spMk id="2" creationId="{22A3EB3B-8543-0592-5AF3-154793FF563A}"/>
          </ac:spMkLst>
        </pc:spChg>
        <pc:spChg chg="mod">
          <ac:chgData name="Tyler Shepard" userId="25d29ca3e838b4c6" providerId="LiveId" clId="{195D2B63-CD72-4F84-8233-AB06B911774C}" dt="2026-03-13T15:29:47.080" v="1308" actId="403"/>
          <ac:spMkLst>
            <pc:docMk/>
            <pc:sldMk cId="4121431959" sldId="256"/>
            <ac:spMk id="3" creationId="{D6F17C84-D8C6-F462-4EA8-11F0E7A4D670}"/>
          </ac:spMkLst>
        </pc:spChg>
      </pc:sldChg>
      <pc:sldChg chg="addSp delSp modSp mod">
        <pc:chgData name="Tyler Shepard" userId="25d29ca3e838b4c6" providerId="LiveId" clId="{195D2B63-CD72-4F84-8233-AB06B911774C}" dt="2026-03-13T15:31:08.410" v="1336" actId="1035"/>
        <pc:sldMkLst>
          <pc:docMk/>
          <pc:sldMk cId="1682039059" sldId="257"/>
        </pc:sldMkLst>
        <pc:spChg chg="mod ord">
          <ac:chgData name="Tyler Shepard" userId="25d29ca3e838b4c6" providerId="LiveId" clId="{195D2B63-CD72-4F84-8233-AB06B911774C}" dt="2026-03-13T15:00:51.680" v="153" actId="1035"/>
          <ac:spMkLst>
            <pc:docMk/>
            <pc:sldMk cId="1682039059" sldId="257"/>
            <ac:spMk id="2" creationId="{762B2632-3433-932B-F2E0-79769D2263D1}"/>
          </ac:spMkLst>
        </pc:spChg>
        <pc:spChg chg="mod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11" creationId="{496DD0B1-67C2-ADF2-E2A2-293E58E77B8C}"/>
          </ac:spMkLst>
        </pc:spChg>
        <pc:spChg chg="add mod">
          <ac:chgData name="Tyler Shepard" userId="25d29ca3e838b4c6" providerId="LiveId" clId="{195D2B63-CD72-4F84-8233-AB06B911774C}" dt="2026-03-13T14:58:07.213" v="37" actId="571"/>
          <ac:spMkLst>
            <pc:docMk/>
            <pc:sldMk cId="1682039059" sldId="257"/>
            <ac:spMk id="13" creationId="{6E1F90C9-1F3B-0D28-0B21-37B8EC4CC666}"/>
          </ac:spMkLst>
        </pc:spChg>
        <pc:spChg chg="add mod">
          <ac:chgData name="Tyler Shepard" userId="25d29ca3e838b4c6" providerId="LiveId" clId="{195D2B63-CD72-4F84-8233-AB06B911774C}" dt="2026-03-13T14:58:07.213" v="37" actId="571"/>
          <ac:spMkLst>
            <pc:docMk/>
            <pc:sldMk cId="1682039059" sldId="257"/>
            <ac:spMk id="15" creationId="{31E3FD42-12EF-CDC3-E036-0241CE0FC613}"/>
          </ac:spMkLst>
        </pc:spChg>
        <pc:spChg chg="add mod">
          <ac:chgData name="Tyler Shepard" userId="25d29ca3e838b4c6" providerId="LiveId" clId="{195D2B63-CD72-4F84-8233-AB06B911774C}" dt="2026-03-13T14:58:35.659" v="46" actId="571"/>
          <ac:spMkLst>
            <pc:docMk/>
            <pc:sldMk cId="1682039059" sldId="257"/>
            <ac:spMk id="16" creationId="{27C9BD13-D9A4-3A54-4F24-3CF5B05EEB7E}"/>
          </ac:spMkLst>
        </pc:spChg>
        <pc:spChg chg="add mod">
          <ac:chgData name="Tyler Shepard" userId="25d29ca3e838b4c6" providerId="LiveId" clId="{195D2B63-CD72-4F84-8233-AB06B911774C}" dt="2026-03-13T14:58:35.659" v="46" actId="571"/>
          <ac:spMkLst>
            <pc:docMk/>
            <pc:sldMk cId="1682039059" sldId="257"/>
            <ac:spMk id="17" creationId="{1C37271C-7D6B-F26F-7E36-D5BC2107088D}"/>
          </ac:spMkLst>
        </pc:spChg>
        <pc:spChg chg="add mod">
          <ac:chgData name="Tyler Shepard" userId="25d29ca3e838b4c6" providerId="LiveId" clId="{195D2B63-CD72-4F84-8233-AB06B911774C}" dt="2026-03-13T14:58:35.251" v="45" actId="571"/>
          <ac:spMkLst>
            <pc:docMk/>
            <pc:sldMk cId="1682039059" sldId="257"/>
            <ac:spMk id="19" creationId="{D5E8980C-A193-C571-B43B-0EEF76A3B68E}"/>
          </ac:spMkLst>
        </pc:spChg>
        <pc:spChg chg="add mod">
          <ac:chgData name="Tyler Shepard" userId="25d29ca3e838b4c6" providerId="LiveId" clId="{195D2B63-CD72-4F84-8233-AB06B911774C}" dt="2026-03-13T14:59:40.569" v="70" actId="571"/>
          <ac:spMkLst>
            <pc:docMk/>
            <pc:sldMk cId="1682039059" sldId="257"/>
            <ac:spMk id="20" creationId="{905F0312-04BE-E3CE-78C9-17986FBBFD11}"/>
          </ac:spMkLst>
        </pc:spChg>
        <pc:spChg chg="add mod">
          <ac:chgData name="Tyler Shepard" userId="25d29ca3e838b4c6" providerId="LiveId" clId="{195D2B63-CD72-4F84-8233-AB06B911774C}" dt="2026-03-13T14:59:40.348" v="69" actId="571"/>
          <ac:spMkLst>
            <pc:docMk/>
            <pc:sldMk cId="1682039059" sldId="257"/>
            <ac:spMk id="22" creationId="{41763FF6-8852-96EA-87B8-9D0052A4F9C9}"/>
          </ac:spMkLst>
        </pc:spChg>
        <pc:spChg chg="add mod">
          <ac:chgData name="Tyler Shepard" userId="25d29ca3e838b4c6" providerId="LiveId" clId="{195D2B63-CD72-4F84-8233-AB06B911774C}" dt="2026-03-13T14:59:39.943" v="68" actId="571"/>
          <ac:spMkLst>
            <pc:docMk/>
            <pc:sldMk cId="1682039059" sldId="257"/>
            <ac:spMk id="24" creationId="{8092F9A3-7E8E-371F-AE3D-FD6AC045DFAA}"/>
          </ac:spMkLst>
        </pc:spChg>
        <pc:spChg chg="mod ord">
          <ac:chgData name="Tyler Shepard" userId="25d29ca3e838b4c6" providerId="LiveId" clId="{195D2B63-CD72-4F84-8233-AB06B911774C}" dt="2026-03-13T15:30:38.709" v="1320" actId="20577"/>
          <ac:spMkLst>
            <pc:docMk/>
            <pc:sldMk cId="1682039059" sldId="257"/>
            <ac:spMk id="35" creationId="{145C34BB-65C9-650F-3E0C-E0196A051FC0}"/>
          </ac:spMkLst>
        </pc:spChg>
        <pc:spChg chg="del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38" creationId="{B43B9CA2-4B31-4ACD-9A9F-B8E6C6420386}"/>
          </ac:spMkLst>
        </pc:spChg>
        <pc:spChg chg="del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40" creationId="{33F94DB1-BC5D-454D-845C-7BA3A1F46999}"/>
          </ac:spMkLst>
        </pc:spChg>
        <pc:spChg chg="del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42" creationId="{5676B86F-860B-4586-BCAA-C0650C09B7B9}"/>
          </ac:spMkLst>
        </pc:spChg>
        <pc:spChg chg="del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44" creationId="{8C818ED5-2F56-4171-9445-3AA4F4462396}"/>
          </ac:spMkLst>
        </pc:spChg>
        <pc:spChg chg="del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46" creationId="{DE74FCE8-866C-4AFA-B45C-FACE2A6094E4}"/>
          </ac:spMkLst>
        </pc:spChg>
        <pc:spChg chg="add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51" creationId="{5EBC18B6-E5C3-4AD1-97A4-E6A3477A0BB9}"/>
          </ac:spMkLst>
        </pc:spChg>
        <pc:spChg chg="add">
          <ac:chgData name="Tyler Shepard" userId="25d29ca3e838b4c6" providerId="LiveId" clId="{195D2B63-CD72-4F84-8233-AB06B911774C}" dt="2026-03-13T14:57:28.187" v="7" actId="26606"/>
          <ac:spMkLst>
            <pc:docMk/>
            <pc:sldMk cId="1682039059" sldId="257"/>
            <ac:spMk id="55" creationId="{B35D540D-9486-4236-952A-F72DC52D79BF}"/>
          </ac:spMkLst>
        </pc:spChg>
        <pc:picChg chg="mod">
          <ac:chgData name="Tyler Shepard" userId="25d29ca3e838b4c6" providerId="LiveId" clId="{195D2B63-CD72-4F84-8233-AB06B911774C}" dt="2026-03-13T15:31:01.743" v="1324" actId="1076"/>
          <ac:picMkLst>
            <pc:docMk/>
            <pc:sldMk cId="1682039059" sldId="257"/>
            <ac:picMk id="5" creationId="{48C6190B-17D7-E4C7-7A3E-756A83F2B662}"/>
          </ac:picMkLst>
        </pc:picChg>
        <pc:picChg chg="mod">
          <ac:chgData name="Tyler Shepard" userId="25d29ca3e838b4c6" providerId="LiveId" clId="{195D2B63-CD72-4F84-8233-AB06B911774C}" dt="2026-03-13T15:31:08.410" v="1336" actId="1035"/>
          <ac:picMkLst>
            <pc:docMk/>
            <pc:sldMk cId="1682039059" sldId="257"/>
            <ac:picMk id="7" creationId="{0469D643-746A-FB44-BEEB-CB3A5BA26099}"/>
          </ac:picMkLst>
        </pc:picChg>
        <pc:picChg chg="mod">
          <ac:chgData name="Tyler Shepard" userId="25d29ca3e838b4c6" providerId="LiveId" clId="{195D2B63-CD72-4F84-8233-AB06B911774C}" dt="2026-03-13T15:31:05.265" v="1330" actId="1038"/>
          <ac:picMkLst>
            <pc:docMk/>
            <pc:sldMk cId="1682039059" sldId="257"/>
            <ac:picMk id="10" creationId="{D02458DA-CA75-1A74-E6C5-AC40795BF978}"/>
          </ac:picMkLst>
        </pc:picChg>
      </pc:sldChg>
      <pc:sldChg chg="addSp delSp modSp new del mod">
        <pc:chgData name="Tyler Shepard" userId="25d29ca3e838b4c6" providerId="LiveId" clId="{195D2B63-CD72-4F84-8233-AB06B911774C}" dt="2026-03-13T15:03:29.375" v="199" actId="47"/>
        <pc:sldMkLst>
          <pc:docMk/>
          <pc:sldMk cId="426560485" sldId="258"/>
        </pc:sldMkLst>
        <pc:spChg chg="del mod">
          <ac:chgData name="Tyler Shepard" userId="25d29ca3e838b4c6" providerId="LiveId" clId="{195D2B63-CD72-4F84-8233-AB06B911774C}" dt="2026-03-13T15:03:13.522" v="198" actId="478"/>
          <ac:spMkLst>
            <pc:docMk/>
            <pc:sldMk cId="426560485" sldId="258"/>
            <ac:spMk id="2" creationId="{9C3B3C9A-8459-BE63-8CFA-4176D4DCC941}"/>
          </ac:spMkLst>
        </pc:spChg>
        <pc:spChg chg="add del mod">
          <ac:chgData name="Tyler Shepard" userId="25d29ca3e838b4c6" providerId="LiveId" clId="{195D2B63-CD72-4F84-8233-AB06B911774C}" dt="2026-03-13T15:03:13.522" v="198" actId="478"/>
          <ac:spMkLst>
            <pc:docMk/>
            <pc:sldMk cId="426560485" sldId="258"/>
            <ac:spMk id="4" creationId="{6D6E35C0-7DBF-1BA1-145C-3F952F591846}"/>
          </ac:spMkLst>
        </pc:spChg>
      </pc:sldChg>
      <pc:sldChg chg="modSp new mod">
        <pc:chgData name="Tyler Shepard" userId="25d29ca3e838b4c6" providerId="LiveId" clId="{195D2B63-CD72-4F84-8233-AB06B911774C}" dt="2026-03-13T15:38:51.805" v="1337" actId="20577"/>
        <pc:sldMkLst>
          <pc:docMk/>
          <pc:sldMk cId="3229039193" sldId="258"/>
        </pc:sldMkLst>
        <pc:spChg chg="mod">
          <ac:chgData name="Tyler Shepard" userId="25d29ca3e838b4c6" providerId="LiveId" clId="{195D2B63-CD72-4F84-8233-AB06B911774C}" dt="2026-03-13T15:05:21.981" v="291" actId="122"/>
          <ac:spMkLst>
            <pc:docMk/>
            <pc:sldMk cId="3229039193" sldId="258"/>
            <ac:spMk id="2" creationId="{9B422B0A-36C6-DA44-C7AB-C98EA39B6430}"/>
          </ac:spMkLst>
        </pc:spChg>
        <pc:spChg chg="mod">
          <ac:chgData name="Tyler Shepard" userId="25d29ca3e838b4c6" providerId="LiveId" clId="{195D2B63-CD72-4F84-8233-AB06B911774C}" dt="2026-03-13T15:38:51.805" v="1337" actId="20577"/>
          <ac:spMkLst>
            <pc:docMk/>
            <pc:sldMk cId="3229039193" sldId="258"/>
            <ac:spMk id="3" creationId="{51B45F42-E589-1898-62A9-5ACB6DBBD9D7}"/>
          </ac:spMkLst>
        </pc:spChg>
      </pc:sldChg>
      <pc:sldChg chg="new del">
        <pc:chgData name="Tyler Shepard" userId="25d29ca3e838b4c6" providerId="LiveId" clId="{195D2B63-CD72-4F84-8233-AB06B911774C}" dt="2026-03-13T15:05:46.870" v="293" actId="47"/>
        <pc:sldMkLst>
          <pc:docMk/>
          <pc:sldMk cId="294435509" sldId="259"/>
        </pc:sldMkLst>
      </pc:sldChg>
      <pc:sldChg chg="modSp add mod">
        <pc:chgData name="Tyler Shepard" userId="25d29ca3e838b4c6" providerId="LiveId" clId="{195D2B63-CD72-4F84-8233-AB06B911774C}" dt="2026-03-13T15:06:25.558" v="430" actId="20577"/>
        <pc:sldMkLst>
          <pc:docMk/>
          <pc:sldMk cId="3123126313" sldId="259"/>
        </pc:sldMkLst>
        <pc:spChg chg="mod">
          <ac:chgData name="Tyler Shepard" userId="25d29ca3e838b4c6" providerId="LiveId" clId="{195D2B63-CD72-4F84-8233-AB06B911774C}" dt="2026-03-13T15:06:02.806" v="303" actId="20577"/>
          <ac:spMkLst>
            <pc:docMk/>
            <pc:sldMk cId="3123126313" sldId="259"/>
            <ac:spMk id="2" creationId="{92BA182A-BE37-A1F5-2673-704EFFB339D0}"/>
          </ac:spMkLst>
        </pc:spChg>
        <pc:spChg chg="mod">
          <ac:chgData name="Tyler Shepard" userId="25d29ca3e838b4c6" providerId="LiveId" clId="{195D2B63-CD72-4F84-8233-AB06B911774C}" dt="2026-03-13T15:06:25.558" v="430" actId="20577"/>
          <ac:spMkLst>
            <pc:docMk/>
            <pc:sldMk cId="3123126313" sldId="259"/>
            <ac:spMk id="3" creationId="{8FF3C9B2-F266-6EF7-3C81-7290A85FB29D}"/>
          </ac:spMkLst>
        </pc:spChg>
      </pc:sldChg>
      <pc:sldChg chg="modSp new mod">
        <pc:chgData name="Tyler Shepard" userId="25d29ca3e838b4c6" providerId="LiveId" clId="{195D2B63-CD72-4F84-8233-AB06B911774C}" dt="2026-03-13T15:09:16.721" v="545" actId="20577"/>
        <pc:sldMkLst>
          <pc:docMk/>
          <pc:sldMk cId="260701547" sldId="260"/>
        </pc:sldMkLst>
        <pc:spChg chg="mod">
          <ac:chgData name="Tyler Shepard" userId="25d29ca3e838b4c6" providerId="LiveId" clId="{195D2B63-CD72-4F84-8233-AB06B911774C}" dt="2026-03-13T15:09:02.237" v="533" actId="403"/>
          <ac:spMkLst>
            <pc:docMk/>
            <pc:sldMk cId="260701547" sldId="260"/>
            <ac:spMk id="2" creationId="{EEAB6720-664E-3478-4198-425E6BED0FC6}"/>
          </ac:spMkLst>
        </pc:spChg>
        <pc:spChg chg="mod">
          <ac:chgData name="Tyler Shepard" userId="25d29ca3e838b4c6" providerId="LiveId" clId="{195D2B63-CD72-4F84-8233-AB06B911774C}" dt="2026-03-13T15:09:16.721" v="545" actId="20577"/>
          <ac:spMkLst>
            <pc:docMk/>
            <pc:sldMk cId="260701547" sldId="260"/>
            <ac:spMk id="3" creationId="{4B71C81A-A147-FA3A-EB3A-FAB46D5D2EAF}"/>
          </ac:spMkLst>
        </pc:spChg>
      </pc:sldChg>
      <pc:sldChg chg="modSp add mod">
        <pc:chgData name="Tyler Shepard" userId="25d29ca3e838b4c6" providerId="LiveId" clId="{195D2B63-CD72-4F84-8233-AB06B911774C}" dt="2026-03-13T15:10:12.790" v="620" actId="20577"/>
        <pc:sldMkLst>
          <pc:docMk/>
          <pc:sldMk cId="297859498" sldId="261"/>
        </pc:sldMkLst>
        <pc:spChg chg="mod">
          <ac:chgData name="Tyler Shepard" userId="25d29ca3e838b4c6" providerId="LiveId" clId="{195D2B63-CD72-4F84-8233-AB06B911774C}" dt="2026-03-13T15:09:48.273" v="556" actId="20577"/>
          <ac:spMkLst>
            <pc:docMk/>
            <pc:sldMk cId="297859498" sldId="261"/>
            <ac:spMk id="2" creationId="{5B897A32-FE28-FCB7-B24E-3D0674CEB7CC}"/>
          </ac:spMkLst>
        </pc:spChg>
        <pc:spChg chg="mod">
          <ac:chgData name="Tyler Shepard" userId="25d29ca3e838b4c6" providerId="LiveId" clId="{195D2B63-CD72-4F84-8233-AB06B911774C}" dt="2026-03-13T15:10:12.790" v="620" actId="20577"/>
          <ac:spMkLst>
            <pc:docMk/>
            <pc:sldMk cId="297859498" sldId="261"/>
            <ac:spMk id="3" creationId="{69E33816-B9AA-17AF-A984-F9F9E2F3695F}"/>
          </ac:spMkLst>
        </pc:spChg>
      </pc:sldChg>
      <pc:sldChg chg="modSp add mod">
        <pc:chgData name="Tyler Shepard" userId="25d29ca3e838b4c6" providerId="LiveId" clId="{195D2B63-CD72-4F84-8233-AB06B911774C}" dt="2026-03-13T15:39:11.002" v="1338" actId="20577"/>
        <pc:sldMkLst>
          <pc:docMk/>
          <pc:sldMk cId="3841422976" sldId="262"/>
        </pc:sldMkLst>
        <pc:spChg chg="mod">
          <ac:chgData name="Tyler Shepard" userId="25d29ca3e838b4c6" providerId="LiveId" clId="{195D2B63-CD72-4F84-8233-AB06B911774C}" dt="2026-03-13T15:11:25.204" v="632" actId="20577"/>
          <ac:spMkLst>
            <pc:docMk/>
            <pc:sldMk cId="3841422976" sldId="262"/>
            <ac:spMk id="2" creationId="{B1ABB4F4-1F90-8FB7-6DEF-13872655BBD6}"/>
          </ac:spMkLst>
        </pc:spChg>
        <pc:spChg chg="mod">
          <ac:chgData name="Tyler Shepard" userId="25d29ca3e838b4c6" providerId="LiveId" clId="{195D2B63-CD72-4F84-8233-AB06B911774C}" dt="2026-03-13T15:39:11.002" v="1338" actId="20577"/>
          <ac:spMkLst>
            <pc:docMk/>
            <pc:sldMk cId="3841422976" sldId="262"/>
            <ac:spMk id="3" creationId="{432929B4-CC44-6C85-718B-B761A2EBBA10}"/>
          </ac:spMkLst>
        </pc:spChg>
      </pc:sldChg>
      <pc:sldChg chg="modSp add mod">
        <pc:chgData name="Tyler Shepard" userId="25d29ca3e838b4c6" providerId="LiveId" clId="{195D2B63-CD72-4F84-8233-AB06B911774C}" dt="2026-03-13T15:39:42.073" v="1340" actId="122"/>
        <pc:sldMkLst>
          <pc:docMk/>
          <pc:sldMk cId="3347098273" sldId="263"/>
        </pc:sldMkLst>
        <pc:spChg chg="mod">
          <ac:chgData name="Tyler Shepard" userId="25d29ca3e838b4c6" providerId="LiveId" clId="{195D2B63-CD72-4F84-8233-AB06B911774C}" dt="2026-03-13T15:12:02.904" v="717" actId="20577"/>
          <ac:spMkLst>
            <pc:docMk/>
            <pc:sldMk cId="3347098273" sldId="263"/>
            <ac:spMk id="2" creationId="{1EE10F78-4C73-44DB-74C6-3725259292C7}"/>
          </ac:spMkLst>
        </pc:spChg>
        <pc:spChg chg="mod">
          <ac:chgData name="Tyler Shepard" userId="25d29ca3e838b4c6" providerId="LiveId" clId="{195D2B63-CD72-4F84-8233-AB06B911774C}" dt="2026-03-13T15:39:42.073" v="1340" actId="122"/>
          <ac:spMkLst>
            <pc:docMk/>
            <pc:sldMk cId="3347098273" sldId="263"/>
            <ac:spMk id="3" creationId="{E90B17D7-299E-716C-6B6A-354752EDFBFB}"/>
          </ac:spMkLst>
        </pc:spChg>
      </pc:sldChg>
      <pc:sldChg chg="modSp add mod">
        <pc:chgData name="Tyler Shepard" userId="25d29ca3e838b4c6" providerId="LiveId" clId="{195D2B63-CD72-4F84-8233-AB06B911774C}" dt="2026-03-13T15:23:17.470" v="1085" actId="20577"/>
        <pc:sldMkLst>
          <pc:docMk/>
          <pc:sldMk cId="2013772365" sldId="264"/>
        </pc:sldMkLst>
        <pc:spChg chg="mod">
          <ac:chgData name="Tyler Shepard" userId="25d29ca3e838b4c6" providerId="LiveId" clId="{195D2B63-CD72-4F84-8233-AB06B911774C}" dt="2026-03-13T15:22:44.553" v="1057" actId="1035"/>
          <ac:spMkLst>
            <pc:docMk/>
            <pc:sldMk cId="2013772365" sldId="264"/>
            <ac:spMk id="2" creationId="{BF1517E2-07A7-C8F9-98C0-092F618249F5}"/>
          </ac:spMkLst>
        </pc:spChg>
        <pc:spChg chg="mod">
          <ac:chgData name="Tyler Shepard" userId="25d29ca3e838b4c6" providerId="LiveId" clId="{195D2B63-CD72-4F84-8233-AB06B911774C}" dt="2026-03-13T15:23:17.470" v="1085" actId="20577"/>
          <ac:spMkLst>
            <pc:docMk/>
            <pc:sldMk cId="2013772365" sldId="264"/>
            <ac:spMk id="3" creationId="{78D9FDF6-1116-16AB-F63F-759E07BC5CAC}"/>
          </ac:spMkLst>
        </pc:spChg>
      </pc:sldChg>
      <pc:sldChg chg="delSp modSp add mod setBg delDesignElem">
        <pc:chgData name="Tyler Shepard" userId="25d29ca3e838b4c6" providerId="LiveId" clId="{195D2B63-CD72-4F84-8233-AB06B911774C}" dt="2026-03-13T15:28:02.064" v="1290" actId="20577"/>
        <pc:sldMkLst>
          <pc:docMk/>
          <pc:sldMk cId="3845822159" sldId="265"/>
        </pc:sldMkLst>
        <pc:spChg chg="mod">
          <ac:chgData name="Tyler Shepard" userId="25d29ca3e838b4c6" providerId="LiveId" clId="{195D2B63-CD72-4F84-8233-AB06B911774C}" dt="2026-03-13T15:28:02.064" v="1290" actId="20577"/>
          <ac:spMkLst>
            <pc:docMk/>
            <pc:sldMk cId="3845822159" sldId="265"/>
            <ac:spMk id="2" creationId="{FFDE0383-5F72-C09F-D131-B14532816D25}"/>
          </ac:spMkLst>
        </pc:spChg>
        <pc:spChg chg="mod">
          <ac:chgData name="Tyler Shepard" userId="25d29ca3e838b4c6" providerId="LiveId" clId="{195D2B63-CD72-4F84-8233-AB06B911774C}" dt="2026-03-13T15:27:37.723" v="1276" actId="20577"/>
          <ac:spMkLst>
            <pc:docMk/>
            <pc:sldMk cId="3845822159" sldId="265"/>
            <ac:spMk id="35" creationId="{ACD3C4A0-558E-2309-DEC6-BA3F9BF97380}"/>
          </ac:spMkLst>
        </pc:spChg>
        <pc:spChg chg="del">
          <ac:chgData name="Tyler Shepard" userId="25d29ca3e838b4c6" providerId="LiveId" clId="{195D2B63-CD72-4F84-8233-AB06B911774C}" dt="2026-03-13T15:23:58.013" v="1087"/>
          <ac:spMkLst>
            <pc:docMk/>
            <pc:sldMk cId="3845822159" sldId="265"/>
            <ac:spMk id="51" creationId="{1F176E0A-EF7B-0624-DC71-A75FABF09052}"/>
          </ac:spMkLst>
        </pc:spChg>
        <pc:spChg chg="del">
          <ac:chgData name="Tyler Shepard" userId="25d29ca3e838b4c6" providerId="LiveId" clId="{195D2B63-CD72-4F84-8233-AB06B911774C}" dt="2026-03-13T15:23:58.013" v="1087"/>
          <ac:spMkLst>
            <pc:docMk/>
            <pc:sldMk cId="3845822159" sldId="265"/>
            <ac:spMk id="53" creationId="{4ABB2DFE-D720-4930-45C1-94B841FBE7C7}"/>
          </ac:spMkLst>
        </pc:spChg>
        <pc:spChg chg="del">
          <ac:chgData name="Tyler Shepard" userId="25d29ca3e838b4c6" providerId="LiveId" clId="{195D2B63-CD72-4F84-8233-AB06B911774C}" dt="2026-03-13T15:23:58.013" v="1087"/>
          <ac:spMkLst>
            <pc:docMk/>
            <pc:sldMk cId="3845822159" sldId="265"/>
            <ac:spMk id="55" creationId="{4B3B9DD8-D98A-D37F-B351-17A2E71E44C1}"/>
          </ac:spMkLst>
        </pc:spChg>
        <pc:picChg chg="mod">
          <ac:chgData name="Tyler Shepard" userId="25d29ca3e838b4c6" providerId="LiveId" clId="{195D2B63-CD72-4F84-8233-AB06B911774C}" dt="2026-03-13T15:26:24.033" v="1240" actId="1076"/>
          <ac:picMkLst>
            <pc:docMk/>
            <pc:sldMk cId="3845822159" sldId="265"/>
            <ac:picMk id="5" creationId="{85DCF404-D69E-EFB0-6A3C-190C42692C2F}"/>
          </ac:picMkLst>
        </pc:picChg>
        <pc:picChg chg="mod">
          <ac:chgData name="Tyler Shepard" userId="25d29ca3e838b4c6" providerId="LiveId" clId="{195D2B63-CD72-4F84-8233-AB06B911774C}" dt="2026-03-13T15:26:31.772" v="1242" actId="14100"/>
          <ac:picMkLst>
            <pc:docMk/>
            <pc:sldMk cId="3845822159" sldId="265"/>
            <ac:picMk id="7" creationId="{9E3BD7CD-185C-8E83-48AF-86BC885C95D0}"/>
          </ac:picMkLst>
        </pc:picChg>
        <pc:picChg chg="mod">
          <ac:chgData name="Tyler Shepard" userId="25d29ca3e838b4c6" providerId="LiveId" clId="{195D2B63-CD72-4F84-8233-AB06B911774C}" dt="2026-03-13T15:26:22.504" v="1239" actId="1076"/>
          <ac:picMkLst>
            <pc:docMk/>
            <pc:sldMk cId="3845822159" sldId="265"/>
            <ac:picMk id="10" creationId="{6793DAD2-101C-6C66-F1C6-7C73B328E317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85283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529135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2240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43947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2233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53683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14682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5544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73851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112999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56848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C388A29-6ABA-4A1D-BBCB-6C3B46579336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AAECA0CD-3846-4B51-8B3C-556A3390BFF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314209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3.0/" TargetMode="External"/><Relationship Id="rId3" Type="http://schemas.openxmlformats.org/officeDocument/2006/relationships/hyperlink" Target="https://www.goodfreephotos.com/united-states/wisconsin/flambeau-river-state-forest/sunrise-through-the-trees.jpg.php" TargetMode="External"/><Relationship Id="rId7" Type="http://schemas.openxmlformats.org/officeDocument/2006/relationships/hyperlink" Target="https://www.pikist.com/free-photo-srjs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defeatdespair.com/2021/04/19/the-singing-of-birds-2/" TargetMode="Externa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creativecommons.org/licenses/by-sa/3.0/" TargetMode="External"/><Relationship Id="rId3" Type="http://schemas.openxmlformats.org/officeDocument/2006/relationships/hyperlink" Target="https://www.goodfreephotos.com/united-states/wisconsin/flambeau-river-state-forest/sunrise-through-the-trees.jpg.php" TargetMode="External"/><Relationship Id="rId7" Type="http://schemas.openxmlformats.org/officeDocument/2006/relationships/hyperlink" Target="https://www.pikist.com/free-photo-srjsu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.jpeg"/><Relationship Id="rId5" Type="http://schemas.openxmlformats.org/officeDocument/2006/relationships/hyperlink" Target="https://defeatdespair.com/2021/04/19/the-singing-of-birds-2/" TargetMode="Externa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2A3EB3B-8543-0592-5AF3-154793FF563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1200" dirty="0">
                <a:solidFill>
                  <a:srgbClr val="FFC000"/>
                </a:solidFill>
              </a:rPr>
              <a:t>“Signs of Life”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6F17C84-D8C6-F462-4EA8-11F0E7A4D67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solidFill>
                  <a:srgbClr val="FFC000"/>
                </a:solidFill>
              </a:rPr>
              <a:t>Luke 17:20--37</a:t>
            </a:r>
          </a:p>
        </p:txBody>
      </p:sp>
    </p:spTree>
    <p:extLst>
      <p:ext uri="{BB962C8B-B14F-4D97-AF65-F5344CB8AC3E}">
        <p14:creationId xmlns:p14="http://schemas.microsoft.com/office/powerpoint/2010/main" xmlns="" val="41214319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2A829D3-804C-CC93-C61D-50FB20DCC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FDE0383-5F72-C09F-D131-B14532816D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71628" y="-215900"/>
            <a:ext cx="7874508" cy="2019300"/>
          </a:xfrm>
        </p:spPr>
        <p:txBody>
          <a:bodyPr anchor="b">
            <a:normAutofit/>
          </a:bodyPr>
          <a:lstStyle/>
          <a:p>
            <a:pPr algn="ctr"/>
            <a:r>
              <a:rPr lang="en-US" sz="5400" u="sng" dirty="0">
                <a:solidFill>
                  <a:srgbClr val="FFC000"/>
                </a:solidFill>
              </a:rPr>
              <a:t>Emphasis on Readiness,</a:t>
            </a:r>
            <a:br>
              <a:rPr lang="en-US" sz="5400" u="sng" dirty="0">
                <a:solidFill>
                  <a:srgbClr val="FFC000"/>
                </a:solidFill>
              </a:rPr>
            </a:br>
            <a:r>
              <a:rPr lang="en-US" sz="5400" u="sng" dirty="0">
                <a:solidFill>
                  <a:srgbClr val="FFC000"/>
                </a:solidFill>
              </a:rPr>
              <a:t>Renewed Life</a:t>
            </a:r>
            <a:endParaRPr lang="en-US" sz="5400" dirty="0">
              <a:solidFill>
                <a:srgbClr val="FFC000"/>
              </a:solidFill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9E3BD7CD-185C-8E83-48AF-86BC885C95D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b="11652"/>
          <a:stretch>
            <a:fillRect/>
          </a:stretch>
        </p:blipFill>
        <p:spPr>
          <a:xfrm>
            <a:off x="7684008" y="4757174"/>
            <a:ext cx="4507992" cy="1841746"/>
          </a:xfrm>
          <a:prstGeom prst="rect">
            <a:avLst/>
          </a:prstGeom>
        </p:spPr>
      </p:pic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xmlns="" id="{ACD3C4A0-558E-2309-DEC6-BA3F9BF973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" y="2197100"/>
            <a:ext cx="7165340" cy="4803143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6000" dirty="0"/>
              <a:t>Joy / Hunger</a:t>
            </a:r>
          </a:p>
          <a:p>
            <a:pPr marL="457200" indent="-457200">
              <a:buFont typeface="+mj-lt"/>
              <a:buAutoNum type="arabicPeriod"/>
            </a:pPr>
            <a:endParaRPr lang="en-US" sz="6000" dirty="0"/>
          </a:p>
          <a:p>
            <a:pPr marL="457200" indent="-457200">
              <a:buFont typeface="+mj-lt"/>
              <a:buAutoNum type="arabicPeriod"/>
            </a:pPr>
            <a:r>
              <a:rPr lang="en-US" sz="6000" dirty="0"/>
              <a:t>Change / Growth</a:t>
            </a:r>
          </a:p>
          <a:p>
            <a:pPr marL="457200" indent="-457200">
              <a:buFont typeface="+mj-lt"/>
              <a:buAutoNum type="arabicPeriod"/>
            </a:pPr>
            <a:endParaRPr lang="en-US" sz="6000" dirty="0"/>
          </a:p>
          <a:p>
            <a:pPr marL="457200" indent="-457200">
              <a:buFont typeface="+mj-lt"/>
              <a:buAutoNum type="arabicPeriod"/>
            </a:pPr>
            <a:r>
              <a:rPr lang="en-US" sz="6000" dirty="0"/>
              <a:t>Increasing Love</a:t>
            </a:r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6793DAD2-101C-6C66-F1C6-7C73B328E31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rcRect t="19460" b="14279"/>
          <a:stretch>
            <a:fillRect/>
          </a:stretch>
        </p:blipFill>
        <p:spPr>
          <a:xfrm>
            <a:off x="7700697" y="221654"/>
            <a:ext cx="4491303" cy="2231986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85DCF404-D69E-EFB0-6A3C-190C42692C2F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rcRect t="1990" b="17204"/>
          <a:stretch>
            <a:fillRect/>
          </a:stretch>
        </p:blipFill>
        <p:spPr>
          <a:xfrm>
            <a:off x="7684008" y="2453517"/>
            <a:ext cx="4507992" cy="22402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17D4A2C1-30CA-3B0D-6847-96A81BA42788}"/>
              </a:ext>
            </a:extLst>
          </p:cNvPr>
          <p:cNvSpPr txBox="1"/>
          <p:nvPr/>
        </p:nvSpPr>
        <p:spPr>
          <a:xfrm>
            <a:off x="9759924" y="4349085"/>
            <a:ext cx="243207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5" tooltip="https://defeatdespair.com/2021/04/19/the-singing-of-birds-2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8" tooltip="https://creativecommons.org/licenses/by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458221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B70FD0-BD59-BB91-6F7B-9C79E01C5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3347098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1" name="Rectangle 50">
            <a:extLst>
              <a:ext uri="{FF2B5EF4-FFF2-40B4-BE49-F238E27FC236}">
                <a16:creationId xmlns:a16="http://schemas.microsoft.com/office/drawing/2014/main" xmlns="" id="{5EBC18B6-E5C3-4AD1-97A4-E6A3477A0BB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762B2632-3433-932B-F2E0-79769D226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172" y="787400"/>
            <a:ext cx="7869936" cy="156972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en-US" sz="6700" u="sng" dirty="0">
                <a:solidFill>
                  <a:srgbClr val="FFC000"/>
                </a:solidFill>
              </a:rPr>
              <a:t>Introduction</a:t>
            </a:r>
            <a:r>
              <a:rPr lang="en-US" sz="6700" dirty="0">
                <a:solidFill>
                  <a:srgbClr val="FFC000"/>
                </a:solidFill>
              </a:rPr>
              <a:t/>
            </a:r>
            <a:br>
              <a:rPr lang="en-US" sz="6700" dirty="0">
                <a:solidFill>
                  <a:srgbClr val="FFC000"/>
                </a:solidFill>
              </a:rPr>
            </a:br>
            <a:r>
              <a:rPr lang="en-US" sz="6700" dirty="0">
                <a:solidFill>
                  <a:srgbClr val="FFC000"/>
                </a:solidFill>
              </a:rPr>
              <a:t>Signs of </a:t>
            </a:r>
            <a:r>
              <a:rPr lang="en-US" sz="8000" dirty="0">
                <a:solidFill>
                  <a:srgbClr val="FFC000"/>
                </a:solidFill>
              </a:rPr>
              <a:t>Life</a:t>
            </a:r>
            <a:r>
              <a:rPr lang="en-US" sz="6700" dirty="0">
                <a:solidFill>
                  <a:srgbClr val="FFC000"/>
                </a:solidFill>
              </a:rPr>
              <a:t> in Spring</a:t>
            </a:r>
            <a:endParaRPr lang="en-US" sz="5200" dirty="0">
              <a:solidFill>
                <a:srgbClr val="FFC000"/>
              </a:solidFill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xmlns="" id="{136A4AB6-B72B-4CC6-ADCF-BE807B6C3D7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850392" y="36338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xmlns="" id="{0469D643-746A-FB44-BEEB-CB3A5BA2609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3"/>
              </a:ext>
            </a:extLst>
          </a:blip>
          <a:srcRect b="11652"/>
          <a:stretch>
            <a:fillRect/>
          </a:stretch>
        </p:blipFill>
        <p:spPr>
          <a:xfrm>
            <a:off x="7684262" y="4577080"/>
            <a:ext cx="4507992" cy="2240280"/>
          </a:xfrm>
          <a:prstGeom prst="rect">
            <a:avLst/>
          </a:prstGeom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xmlns="" id="{B35D540D-9486-4236-952A-F72DC52D79B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621792" y="2935541"/>
            <a:ext cx="62179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Content Placeholder 34">
            <a:extLst>
              <a:ext uri="{FF2B5EF4-FFF2-40B4-BE49-F238E27FC236}">
                <a16:creationId xmlns:a16="http://schemas.microsoft.com/office/drawing/2014/main" xmlns="" id="{145C34BB-65C9-650F-3E0C-E0196A051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5580" y="3095749"/>
            <a:ext cx="7437120" cy="3904494"/>
          </a:xfrm>
        </p:spPr>
        <p:txBody>
          <a:bodyPr>
            <a:normAutofit fontScale="85000" lnSpcReduction="10000"/>
          </a:bodyPr>
          <a:lstStyle/>
          <a:p>
            <a:r>
              <a:rPr lang="en-US" sz="5700" dirty="0"/>
              <a:t>The GOSPEL: Invitation to renewed life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5700" dirty="0"/>
              <a:t>Joy, Hunger Expressed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5700" dirty="0"/>
              <a:t>Growth and Change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5700" dirty="0"/>
              <a:t>Increasing Love</a:t>
            </a:r>
            <a:endParaRPr lang="en-US" dirty="0"/>
          </a:p>
        </p:txBody>
      </p:sp>
      <p:pic>
        <p:nvPicPr>
          <p:cNvPr id="10" name="Content Placeholder 9">
            <a:extLst>
              <a:ext uri="{FF2B5EF4-FFF2-40B4-BE49-F238E27FC236}">
                <a16:creationId xmlns:a16="http://schemas.microsoft.com/office/drawing/2014/main" xmlns="" id="{D02458DA-CA75-1A74-E6C5-AC40795BF97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5"/>
              </a:ext>
            </a:extLst>
          </a:blip>
          <a:srcRect t="19460" b="14279"/>
          <a:stretch>
            <a:fillRect/>
          </a:stretch>
        </p:blipFill>
        <p:spPr>
          <a:xfrm>
            <a:off x="8113340" y="213360"/>
            <a:ext cx="4078659" cy="2026920"/>
          </a:xfrm>
          <a:prstGeom prst="rect">
            <a:avLst/>
          </a:prstGeom>
        </p:spPr>
      </p:pic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xmlns="" id="{48C6190B-17D7-E4C7-7A3E-756A83F2B66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  <a:ext uri="{837473B0-CC2E-450A-ABE3-18F120FF3D39}">
                <a1611:picAttrSrcUrl xmlns:a1611="http://schemas.microsoft.com/office/drawing/2016/11/main" xmlns="" r:id="rId7"/>
              </a:ext>
            </a:extLst>
          </a:blip>
          <a:srcRect t="1990" b="17204"/>
          <a:stretch>
            <a:fillRect/>
          </a:stretch>
        </p:blipFill>
        <p:spPr>
          <a:xfrm>
            <a:off x="7861870" y="2286001"/>
            <a:ext cx="4330130" cy="215189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96DD0B1-67C2-ADF2-E2A2-293E58E77B8C}"/>
              </a:ext>
            </a:extLst>
          </p:cNvPr>
          <p:cNvSpPr txBox="1"/>
          <p:nvPr/>
        </p:nvSpPr>
        <p:spPr>
          <a:xfrm>
            <a:off x="9759924" y="4349085"/>
            <a:ext cx="243207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5" tooltip="https://defeatdespair.com/2021/04/19/the-singing-of-birds-2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8" tooltip="https://creativecommons.org/licenses/by-sa/3.0/">
                  <a:extLst>
                    <a:ext uri="{A12FA001-AC4F-418D-AE19-62706E023703}">
                      <ahyp:hlinkClr xmlns:ahyp="http://schemas.microsoft.com/office/drawing/2018/hyperlinkcolor" xmlns="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82039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B422B0A-36C6-DA44-C7AB-C98EA39B64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Luke 17:20-21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1B45F42-E589-1898-62A9-5ACB6DBBD9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POINT: Jesus was the sign, and his disciples will be signs.</a:t>
            </a:r>
          </a:p>
        </p:txBody>
      </p:sp>
    </p:spTree>
    <p:extLst>
      <p:ext uri="{BB962C8B-B14F-4D97-AF65-F5344CB8AC3E}">
        <p14:creationId xmlns:p14="http://schemas.microsoft.com/office/powerpoint/2010/main" xmlns="" val="3229039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8F21C07A-F5A5-0351-7C53-F141B043A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2BA182A-BE37-A1F5-2673-704EFFB33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Luke 17:22--25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FF3C9B2-F266-6EF7-3C81-7290A85FB2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7200" dirty="0"/>
              <a:t>POINT: True disciples long for the day of final establishment of Christ’s kingdom.</a:t>
            </a:r>
          </a:p>
        </p:txBody>
      </p:sp>
    </p:spTree>
    <p:extLst>
      <p:ext uri="{BB962C8B-B14F-4D97-AF65-F5344CB8AC3E}">
        <p14:creationId xmlns:p14="http://schemas.microsoft.com/office/powerpoint/2010/main" xmlns="" val="31231263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EEAB6720-664E-3478-4198-425E6BED0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Luke 17:26--27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B71C81A-A147-FA3A-EB3A-FAB46D5D2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8000" dirty="0"/>
              <a:t>POINT: Life is not about what you can accomplish. It is about obedience to Christ.</a:t>
            </a:r>
          </a:p>
        </p:txBody>
      </p:sp>
    </p:spTree>
    <p:extLst>
      <p:ext uri="{BB962C8B-B14F-4D97-AF65-F5344CB8AC3E}">
        <p14:creationId xmlns:p14="http://schemas.microsoft.com/office/powerpoint/2010/main" xmlns="" val="260701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7AFAEFE9-45C5-4039-C67B-7572CC01E6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B897A32-FE28-FCB7-B24E-3D0674CEB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Luke 17: 28-33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9E33816-B9AA-17AF-A984-F9F9E2F369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8000" dirty="0"/>
              <a:t>POINT: The past/former life has nothing life-giving apart from Christ.</a:t>
            </a:r>
          </a:p>
        </p:txBody>
      </p:sp>
    </p:spTree>
    <p:extLst>
      <p:ext uri="{BB962C8B-B14F-4D97-AF65-F5344CB8AC3E}">
        <p14:creationId xmlns:p14="http://schemas.microsoft.com/office/powerpoint/2010/main" xmlns="" val="297859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C4F70A59-8563-AD81-2146-55834DE663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1ABB4F4-1F90-8FB7-6DEF-13872655B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Luke 17: 34--37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32929B4-CC44-6C85-718B-B761A2EBBA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POINT: The judgment is that a man is dead apart from Christ.</a:t>
            </a:r>
          </a:p>
        </p:txBody>
      </p:sp>
    </p:spTree>
    <p:extLst>
      <p:ext uri="{BB962C8B-B14F-4D97-AF65-F5344CB8AC3E}">
        <p14:creationId xmlns:p14="http://schemas.microsoft.com/office/powerpoint/2010/main" xmlns="" val="3841422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F9B70FD0-BD59-BB91-6F7B-9C79E01C57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EE10F78-4C73-44DB-74C6-372525929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dirty="0">
                <a:solidFill>
                  <a:srgbClr val="FFC000"/>
                </a:solidFill>
              </a:rPr>
              <a:t>MAIN IDEA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90B17D7-299E-716C-6B6A-354752EDF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dirty="0"/>
              <a:t>You can be a sign of life in Christ or a sign of death.</a:t>
            </a:r>
          </a:p>
        </p:txBody>
      </p:sp>
    </p:spTree>
    <p:extLst>
      <p:ext uri="{BB962C8B-B14F-4D97-AF65-F5344CB8AC3E}">
        <p14:creationId xmlns:p14="http://schemas.microsoft.com/office/powerpoint/2010/main" xmlns="" val="3347098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E058809A-E8D2-F66A-446B-DBDEA0343B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F1517E2-07A7-C8F9-98C0-092F61824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3840" y="960120"/>
            <a:ext cx="11948160" cy="1211579"/>
          </a:xfrm>
        </p:spPr>
        <p:txBody>
          <a:bodyPr>
            <a:normAutofit fontScale="90000"/>
          </a:bodyPr>
          <a:lstStyle/>
          <a:p>
            <a:pPr algn="ctr"/>
            <a:r>
              <a:rPr lang="en-US" sz="8000" dirty="0"/>
              <a:t/>
            </a:r>
            <a:br>
              <a:rPr lang="en-US" sz="8000" dirty="0"/>
            </a:br>
            <a:r>
              <a:rPr lang="en-US" sz="6700" dirty="0"/>
              <a:t>It is not about us being right:</a:t>
            </a:r>
            <a:br>
              <a:rPr lang="en-US" sz="6700" dirty="0"/>
            </a:br>
            <a:endParaRPr lang="en-US" sz="67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8D9FDF6-1116-16AB-F63F-759E07BC5C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98700"/>
            <a:ext cx="10515600" cy="4703763"/>
          </a:xfrm>
        </p:spPr>
        <p:txBody>
          <a:bodyPr>
            <a:normAutofit lnSpcReduction="10000"/>
          </a:bodyPr>
          <a:lstStyle/>
          <a:p>
            <a:pPr marL="914400" indent="-914400">
              <a:buFont typeface="+mj-lt"/>
              <a:buAutoNum type="arabicPeriod"/>
            </a:pPr>
            <a:r>
              <a:rPr lang="en-US" sz="5400" dirty="0"/>
              <a:t>Theology before hunger for Christ.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Inflexible practices rather than growth.</a:t>
            </a:r>
          </a:p>
          <a:p>
            <a:pPr marL="914400" indent="-914400">
              <a:buFont typeface="+mj-lt"/>
              <a:buAutoNum type="arabicPeriod"/>
            </a:pPr>
            <a:r>
              <a:rPr lang="en-US" sz="5400" dirty="0"/>
              <a:t>Self-defined spirituality rather than self-giving love.</a:t>
            </a:r>
          </a:p>
          <a:p>
            <a:endParaRPr lang="en-US" sz="48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xmlns="" id="{BF1517E2-07A7-C8F9-98C0-092F618249F5}"/>
              </a:ext>
            </a:extLst>
          </p:cNvPr>
          <p:cNvSpPr txBox="1">
            <a:spLocks/>
          </p:cNvSpPr>
          <p:nvPr/>
        </p:nvSpPr>
        <p:spPr>
          <a:xfrm>
            <a:off x="1112520" y="0"/>
            <a:ext cx="10515600" cy="10210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Application</a:t>
            </a:r>
            <a:endParaRPr kumimoji="0" lang="en-US" sz="8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137723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xmlns="" name="Office Theme" id="{2E142A2C-CD16-42D6-873A-C26D2A0506FA}" vid="{C0A3E416-13B0-4CFE-8B85-8989D8AEFB5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74</TotalTime>
  <Words>188</Words>
  <Application>Microsoft Office PowerPoint</Application>
  <PresentationFormat>Custom</PresentationFormat>
  <Paragraphs>32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“Signs of Life”</vt:lpstr>
      <vt:lpstr>Introduction Signs of Life in Spring</vt:lpstr>
      <vt:lpstr>Luke 17:20-21</vt:lpstr>
      <vt:lpstr>Luke 17:22--25</vt:lpstr>
      <vt:lpstr>Luke 17:26--27</vt:lpstr>
      <vt:lpstr>Luke 17: 28-33</vt:lpstr>
      <vt:lpstr>Luke 17: 34--37</vt:lpstr>
      <vt:lpstr>MAIN IDEA</vt:lpstr>
      <vt:lpstr> It is not about us being right: </vt:lpstr>
      <vt:lpstr>Emphasis on Readiness, Renewed Life</vt:lpstr>
      <vt:lpstr>Slide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“Signs of Life”</dc:title>
  <dc:creator>Tyler Shepard</dc:creator>
  <cp:lastModifiedBy>Max Bell</cp:lastModifiedBy>
  <cp:revision>4</cp:revision>
  <dcterms:created xsi:type="dcterms:W3CDTF">2026-03-13T14:41:08Z</dcterms:created>
  <dcterms:modified xsi:type="dcterms:W3CDTF">2026-03-13T21:11:17Z</dcterms:modified>
</cp:coreProperties>
</file>