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3.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8" r:id="rId2"/>
    <p:sldMasterId id="2147483691" r:id="rId3"/>
  </p:sldMasterIdLst>
  <p:sldIdLst>
    <p:sldId id="267" r:id="rId4"/>
    <p:sldId id="274" r:id="rId5"/>
    <p:sldId id="275" r:id="rId6"/>
    <p:sldId id="276" r:id="rId7"/>
    <p:sldId id="277" r:id="rId8"/>
    <p:sldId id="278" r:id="rId9"/>
    <p:sldId id="279" r:id="rId10"/>
    <p:sldId id="280" r:id="rId11"/>
    <p:sldId id="281" r:id="rId12"/>
    <p:sldId id="282" r:id="rId13"/>
    <p:sldId id="273" r:id="rId14"/>
    <p:sldId id="283" r:id="rId15"/>
    <p:sldId id="284" r:id="rId16"/>
    <p:sldId id="285" r:id="rId17"/>
    <p:sldId id="286" r:id="rId18"/>
    <p:sldId id="287" r:id="rId19"/>
    <p:sldId id="288" r:id="rId20"/>
    <p:sldId id="289" r:id="rId21"/>
    <p:sldId id="290" r:id="rId22"/>
    <p:sldId id="272" r:id="rId23"/>
    <p:sldId id="271" r:id="rId24"/>
    <p:sldId id="270" r:id="rId25"/>
    <p:sldId id="291" r:id="rId26"/>
    <p:sldId id="292" r:id="rId27"/>
    <p:sldId id="293" r:id="rId28"/>
    <p:sldId id="269" r:id="rId29"/>
    <p:sldId id="295" r:id="rId30"/>
    <p:sldId id="296" r:id="rId31"/>
    <p:sldId id="305" r:id="rId32"/>
    <p:sldId id="304" r:id="rId33"/>
    <p:sldId id="294" r:id="rId34"/>
    <p:sldId id="256" r:id="rId35"/>
    <p:sldId id="257" r:id="rId36"/>
    <p:sldId id="258" r:id="rId37"/>
    <p:sldId id="259" r:id="rId38"/>
    <p:sldId id="260" r:id="rId39"/>
    <p:sldId id="261" r:id="rId40"/>
    <p:sldId id="262" r:id="rId41"/>
    <p:sldId id="263" r:id="rId42"/>
    <p:sldId id="264" r:id="rId43"/>
    <p:sldId id="266" r:id="rId44"/>
    <p:sldId id="268" r:id="rId45"/>
    <p:sldId id="297" r:id="rId46"/>
    <p:sldId id="298" r:id="rId47"/>
    <p:sldId id="299" r:id="rId48"/>
    <p:sldId id="300" r:id="rId49"/>
    <p:sldId id="301" r:id="rId50"/>
    <p:sldId id="302" r:id="rId51"/>
    <p:sldId id="303" r:id="rId52"/>
    <p:sldId id="265" r:id="rId5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1423A70-0B5B-4617-B5F4-AE387FE2C9F0}" v="6" dt="2026-05-09T00:00:01.95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28" autoAdjust="0"/>
    <p:restoredTop sz="94660"/>
  </p:normalViewPr>
  <p:slideViewPr>
    <p:cSldViewPr snapToGrid="0">
      <p:cViewPr varScale="1">
        <p:scale>
          <a:sx n="105" d="100"/>
          <a:sy n="105" d="100"/>
        </p:scale>
        <p:origin x="714"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viewProps" Target="viewProp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microsoft.com/office/2015/10/relationships/revisionInfo" Target="revisionInfo.xml"/><Relationship Id="rId5" Type="http://schemas.openxmlformats.org/officeDocument/2006/relationships/slide" Target="slides/slide2.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theme" Target="theme/theme1.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tableStyles" Target="tableStyles.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70693" y="1769540"/>
            <a:ext cx="9440034" cy="1828801"/>
          </a:xfrm>
        </p:spPr>
        <p:txBody>
          <a:bodyPr anchor="b">
            <a:normAutofit/>
          </a:bodyPr>
          <a:lstStyle>
            <a:lvl1pPr algn="ctr">
              <a:defRPr sz="5400"/>
            </a:lvl1pPr>
          </a:lstStyle>
          <a:p>
            <a:r>
              <a:rPr lang="en-US"/>
              <a:t>Click to edit Master title style</a:t>
            </a:r>
            <a:endParaRPr lang="en-US" dirty="0"/>
          </a:p>
        </p:txBody>
      </p:sp>
      <p:sp>
        <p:nvSpPr>
          <p:cNvPr id="3" name="Subtitle 2"/>
          <p:cNvSpPr>
            <a:spLocks noGrp="1"/>
          </p:cNvSpPr>
          <p:nvPr>
            <p:ph type="subTitle" idx="1"/>
          </p:nvPr>
        </p:nvSpPr>
        <p:spPr>
          <a:xfrm>
            <a:off x="1370693" y="3598339"/>
            <a:ext cx="9440034" cy="1049867"/>
          </a:xfrm>
        </p:spPr>
        <p:txBody>
          <a:bodyPr anchor="t"/>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0C05AE0-CF04-4007-89BB-A66CE0B5C55E}" type="datetimeFigureOut">
              <a:rPr lang="en-US" smtClean="0"/>
              <a:t>5/10/2026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2A7AFF-A33F-4F3D-8A44-2346D9BCDF79}" type="slidenum">
              <a:rPr lang="en-US" smtClean="0"/>
              <a:t>‹#›</a:t>
            </a:fld>
            <a:endParaRPr lang="en-US"/>
          </a:p>
        </p:txBody>
      </p:sp>
    </p:spTree>
    <p:extLst>
      <p:ext uri="{BB962C8B-B14F-4D97-AF65-F5344CB8AC3E}">
        <p14:creationId xmlns:p14="http://schemas.microsoft.com/office/powerpoint/2010/main" val="11850181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6" name="Picture 15" descr="Slate-V2-HD-pano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3883" y="547807"/>
            <a:ext cx="10141799" cy="3816806"/>
          </a:xfrm>
          <a:prstGeom prst="rect">
            <a:avLst/>
          </a:prstGeom>
        </p:spPr>
      </p:pic>
      <p:sp>
        <p:nvSpPr>
          <p:cNvPr id="2" name="Title 1"/>
          <p:cNvSpPr>
            <a:spLocks noGrp="1"/>
          </p:cNvSpPr>
          <p:nvPr>
            <p:ph type="title"/>
          </p:nvPr>
        </p:nvSpPr>
        <p:spPr>
          <a:xfrm>
            <a:off x="913806" y="4565255"/>
            <a:ext cx="10355326" cy="543472"/>
          </a:xfrm>
        </p:spPr>
        <p:txBody>
          <a:bodyPr anchor="b">
            <a:normAutofit/>
          </a:bodyPr>
          <a:lstStyle>
            <a:lvl1pPr algn="ctr">
              <a:defRPr sz="2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69349" y="695009"/>
            <a:ext cx="9845346" cy="3525671"/>
          </a:xfrm>
          <a:effectLst>
            <a:outerShdw blurRad="38100" dist="25400" dir="4440000">
              <a:srgbClr val="000000">
                <a:alpha val="36000"/>
              </a:srgbClr>
            </a:outerShdw>
          </a:effectLst>
        </p:spPr>
        <p:txBody>
          <a:bodyPr anchor="t">
            <a:normAutofit/>
          </a:bodyPr>
          <a:lstStyle>
            <a:lvl1pPr marL="0" indent="0" algn="ctr">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5" y="5108728"/>
            <a:ext cx="10353762" cy="682472"/>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0C05AE0-CF04-4007-89BB-A66CE0B5C55E}" type="datetimeFigureOut">
              <a:rPr lang="en-US" smtClean="0"/>
              <a:t>5/10/2026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2A7AFF-A33F-4F3D-8A44-2346D9BCDF79}" type="slidenum">
              <a:rPr lang="en-US" smtClean="0"/>
              <a:t>‹#›</a:t>
            </a:fld>
            <a:endParaRPr lang="en-US"/>
          </a:p>
        </p:txBody>
      </p:sp>
    </p:spTree>
    <p:extLst>
      <p:ext uri="{BB962C8B-B14F-4D97-AF65-F5344CB8AC3E}">
        <p14:creationId xmlns:p14="http://schemas.microsoft.com/office/powerpoint/2010/main" val="29420826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8437"/>
            <a:ext cx="10353762" cy="3534344"/>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94" y="4295180"/>
            <a:ext cx="10353763" cy="150182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0C05AE0-CF04-4007-89BB-A66CE0B5C55E}" type="datetimeFigureOut">
              <a:rPr lang="en-US" smtClean="0"/>
              <a:t>5/10/2026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2A7AFF-A33F-4F3D-8A44-2346D9BCDF79}" type="slidenum">
              <a:rPr lang="en-US" smtClean="0"/>
              <a:t>‹#›</a:t>
            </a:fld>
            <a:endParaRPr lang="en-US"/>
          </a:p>
        </p:txBody>
      </p:sp>
    </p:spTree>
    <p:extLst>
      <p:ext uri="{BB962C8B-B14F-4D97-AF65-F5344CB8AC3E}">
        <p14:creationId xmlns:p14="http://schemas.microsoft.com/office/powerpoint/2010/main" val="32086710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532749"/>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913794" y="4304353"/>
            <a:ext cx="10353763" cy="1489496"/>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0C05AE0-CF04-4007-89BB-A66CE0B5C55E}" type="datetimeFigureOut">
              <a:rPr lang="en-US" smtClean="0"/>
              <a:t>5/10/2026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2A7AFF-A33F-4F3D-8A44-2346D9BCDF79}" type="slidenum">
              <a:rPr lang="en-US" smtClean="0"/>
              <a:t>‹#›</a:t>
            </a:fld>
            <a:endParaRPr lang="en-US"/>
          </a:p>
        </p:txBody>
      </p:sp>
      <p:sp>
        <p:nvSpPr>
          <p:cNvPr id="11" name="TextBox 10"/>
          <p:cNvSpPr txBox="1"/>
          <p:nvPr/>
        </p:nvSpPr>
        <p:spPr>
          <a:xfrm>
            <a:off x="990600" y="88479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504716" y="292825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2769644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13794" y="2126942"/>
            <a:ext cx="10353763" cy="25118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84" y="4650556"/>
            <a:ext cx="1035219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0C05AE0-CF04-4007-89BB-A66CE0B5C55E}" type="datetimeFigureOut">
              <a:rPr lang="en-US" smtClean="0"/>
              <a:t>5/10/2026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2A7AFF-A33F-4F3D-8A44-2346D9BCDF79}" type="slidenum">
              <a:rPr lang="en-US" smtClean="0"/>
              <a:t>‹#›</a:t>
            </a:fld>
            <a:endParaRPr lang="en-US"/>
          </a:p>
        </p:txBody>
      </p:sp>
    </p:spTree>
    <p:extLst>
      <p:ext uri="{BB962C8B-B14F-4D97-AF65-F5344CB8AC3E}">
        <p14:creationId xmlns:p14="http://schemas.microsoft.com/office/powerpoint/2010/main" val="16537378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913795" y="609600"/>
            <a:ext cx="10353762" cy="970450"/>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95"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913795"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446711"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441435"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966572"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966572"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B0C05AE0-CF04-4007-89BB-A66CE0B5C55E}" type="datetimeFigureOut">
              <a:rPr lang="en-US" smtClean="0"/>
              <a:t>5/10/2026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E2A7AFF-A33F-4F3D-8A44-2346D9BCDF79}" type="slidenum">
              <a:rPr lang="en-US" smtClean="0"/>
              <a:t>‹#›</a:t>
            </a:fld>
            <a:endParaRPr lang="en-US"/>
          </a:p>
        </p:txBody>
      </p:sp>
    </p:spTree>
    <p:extLst>
      <p:ext uri="{BB962C8B-B14F-4D97-AF65-F5344CB8AC3E}">
        <p14:creationId xmlns:p14="http://schemas.microsoft.com/office/powerpoint/2010/main" val="3903130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2" name="Picture 1"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962" y="1818214"/>
            <a:ext cx="3339972" cy="1847851"/>
          </a:xfrm>
          <a:prstGeom prst="rect">
            <a:avLst/>
          </a:prstGeom>
        </p:spPr>
      </p:pic>
      <p:pic>
        <p:nvPicPr>
          <p:cNvPr id="36" name="Picture 35"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03800" y="1818214"/>
            <a:ext cx="3339972" cy="1847851"/>
          </a:xfrm>
          <a:prstGeom prst="rect">
            <a:avLst/>
          </a:prstGeom>
        </p:spPr>
      </p:pic>
      <p:pic>
        <p:nvPicPr>
          <p:cNvPr id="37" name="Picture 36"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36051" y="1818214"/>
            <a:ext cx="3339972" cy="1847851"/>
          </a:xfrm>
          <a:prstGeom prst="rect">
            <a:avLst/>
          </a:prstGeom>
        </p:spPr>
      </p:pic>
      <p:sp>
        <p:nvSpPr>
          <p:cNvPr id="30" name="Title 1"/>
          <p:cNvSpPr>
            <a:spLocks noGrp="1"/>
          </p:cNvSpPr>
          <p:nvPr>
            <p:ph type="title"/>
          </p:nvPr>
        </p:nvSpPr>
        <p:spPr>
          <a:xfrm>
            <a:off x="913794" y="609600"/>
            <a:ext cx="10353763" cy="97045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95"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1018102" y="1938918"/>
            <a:ext cx="3092368" cy="160295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95" y="4480368"/>
            <a:ext cx="3300984"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88"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545743" y="1939094"/>
            <a:ext cx="3092368" cy="160816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435" y="4480367"/>
            <a:ext cx="3300984"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66697"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075698" y="1934432"/>
            <a:ext cx="3092368" cy="160729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66572" y="4480365"/>
            <a:ext cx="3300984" cy="131083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B0C05AE0-CF04-4007-89BB-A66CE0B5C55E}" type="datetimeFigureOut">
              <a:rPr lang="en-US" smtClean="0"/>
              <a:t>5/10/2026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E2A7AFF-A33F-4F3D-8A44-2346D9BCDF79}" type="slidenum">
              <a:rPr lang="en-US" smtClean="0"/>
              <a:t>‹#›</a:t>
            </a:fld>
            <a:endParaRPr lang="en-US"/>
          </a:p>
        </p:txBody>
      </p:sp>
    </p:spTree>
    <p:extLst>
      <p:ext uri="{BB962C8B-B14F-4D97-AF65-F5344CB8AC3E}">
        <p14:creationId xmlns:p14="http://schemas.microsoft.com/office/powerpoint/2010/main" val="367377105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0C05AE0-CF04-4007-89BB-A66CE0B5C55E}" type="datetimeFigureOut">
              <a:rPr lang="en-US" smtClean="0"/>
              <a:t>5/10/2026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2A7AFF-A33F-4F3D-8A44-2346D9BCDF79}" type="slidenum">
              <a:rPr lang="en-US" smtClean="0"/>
              <a:t>‹#›</a:t>
            </a:fld>
            <a:endParaRPr lang="en-US"/>
          </a:p>
        </p:txBody>
      </p:sp>
    </p:spTree>
    <p:extLst>
      <p:ext uri="{BB962C8B-B14F-4D97-AF65-F5344CB8AC3E}">
        <p14:creationId xmlns:p14="http://schemas.microsoft.com/office/powerpoint/2010/main" val="279105094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83068" y="609599"/>
            <a:ext cx="2284487" cy="5181601"/>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913796" y="609599"/>
            <a:ext cx="7916872" cy="5181601"/>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0C05AE0-CF04-4007-89BB-A66CE0B5C55E}" type="datetimeFigureOut">
              <a:rPr lang="en-US" smtClean="0"/>
              <a:t>5/10/2026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2A7AFF-A33F-4F3D-8A44-2346D9BCDF79}" type="slidenum">
              <a:rPr lang="en-US" smtClean="0"/>
              <a:t>‹#›</a:t>
            </a:fld>
            <a:endParaRPr lang="en-US"/>
          </a:p>
        </p:txBody>
      </p:sp>
    </p:spTree>
    <p:extLst>
      <p:ext uri="{BB962C8B-B14F-4D97-AF65-F5344CB8AC3E}">
        <p14:creationId xmlns:p14="http://schemas.microsoft.com/office/powerpoint/2010/main" val="291464328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cSld name="Title &amp; Subtitle">
    <p:spTree>
      <p:nvGrpSpPr>
        <p:cNvPr id="1" name=""/>
        <p:cNvGrpSpPr/>
        <p:nvPr/>
      </p:nvGrpSpPr>
      <p:grpSpPr>
        <a:xfrm>
          <a:off x="0" y="0"/>
          <a:ext cx="0" cy="0"/>
          <a:chOff x="0" y="0"/>
          <a:chExt cx="0" cy="0"/>
        </a:xfrm>
      </p:grpSpPr>
      <p:sp>
        <p:nvSpPr>
          <p:cNvPr id="11" name="Title Text"/>
          <p:cNvSpPr txBox="1">
            <a:spLocks noGrp="1"/>
          </p:cNvSpPr>
          <p:nvPr>
            <p:ph type="title"/>
          </p:nvPr>
        </p:nvSpPr>
        <p:spPr>
          <a:xfrm>
            <a:off x="1190625" y="1151930"/>
            <a:ext cx="9810750" cy="2321719"/>
          </a:xfrm>
          <a:prstGeom prst="rect">
            <a:avLst/>
          </a:prstGeom>
        </p:spPr>
        <p:txBody>
          <a:bodyPr anchor="b"/>
          <a:lstStyle/>
          <a:p>
            <a:r>
              <a:t>Title Text</a:t>
            </a:r>
          </a:p>
        </p:txBody>
      </p:sp>
      <p:sp>
        <p:nvSpPr>
          <p:cNvPr id="12" name="Body Level One…"/>
          <p:cNvSpPr txBox="1">
            <a:spLocks noGrp="1"/>
          </p:cNvSpPr>
          <p:nvPr>
            <p:ph type="body" sz="quarter" idx="1"/>
          </p:nvPr>
        </p:nvSpPr>
        <p:spPr>
          <a:xfrm>
            <a:off x="1190625" y="3536156"/>
            <a:ext cx="9810750" cy="794742"/>
          </a:xfrm>
          <a:prstGeom prst="rect">
            <a:avLst/>
          </a:prstGeom>
        </p:spPr>
        <p:txBody>
          <a:bodyPr anchor="t"/>
          <a:lstStyle>
            <a:lvl1pPr marL="0" indent="0" algn="ctr">
              <a:spcBef>
                <a:spcPts val="0"/>
              </a:spcBef>
              <a:buClrTx/>
              <a:buSzTx/>
              <a:buNone/>
              <a:defRPr sz="2601"/>
            </a:lvl1pPr>
            <a:lvl2pPr marL="0" indent="0" algn="ctr">
              <a:spcBef>
                <a:spcPts val="0"/>
              </a:spcBef>
              <a:buClrTx/>
              <a:buSzTx/>
              <a:buNone/>
              <a:defRPr sz="2601"/>
            </a:lvl2pPr>
            <a:lvl3pPr marL="0" indent="0" algn="ctr">
              <a:spcBef>
                <a:spcPts val="0"/>
              </a:spcBef>
              <a:buClrTx/>
              <a:buSzTx/>
              <a:buNone/>
              <a:defRPr sz="2601"/>
            </a:lvl3pPr>
            <a:lvl4pPr marL="0" indent="0" algn="ctr">
              <a:spcBef>
                <a:spcPts val="0"/>
              </a:spcBef>
              <a:buClrTx/>
              <a:buSzTx/>
              <a:buNone/>
              <a:defRPr sz="2601"/>
            </a:lvl4pPr>
            <a:lvl5pPr marL="0" indent="0" algn="ctr">
              <a:spcBef>
                <a:spcPts val="0"/>
              </a:spcBef>
              <a:buClrTx/>
              <a:buSzTx/>
              <a:buNone/>
              <a:defRPr sz="2601"/>
            </a:lvl5pPr>
          </a:lstStyle>
          <a:p>
            <a:r>
              <a:t>Body Level One</a:t>
            </a:r>
          </a:p>
          <a:p>
            <a:pPr lvl="1"/>
            <a:r>
              <a:t>Body Level Two</a:t>
            </a:r>
          </a:p>
          <a:p>
            <a:pPr lvl="2"/>
            <a:r>
              <a:t>Body Level Three</a:t>
            </a:r>
          </a:p>
          <a:p>
            <a:pPr lvl="3"/>
            <a:r>
              <a:t>Body Level Four</a:t>
            </a:r>
          </a:p>
          <a:p>
            <a:pPr lvl="4"/>
            <a:r>
              <a:t>Body Level Five</a:t>
            </a:r>
          </a:p>
        </p:txBody>
      </p:sp>
      <p:sp>
        <p:nvSpPr>
          <p:cNvPr id="1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953461229"/>
      </p:ext>
    </p:extLst>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type="tx">
  <p:cSld name="Photo - Horizontal">
    <p:spTree>
      <p:nvGrpSpPr>
        <p:cNvPr id="1" name=""/>
        <p:cNvGrpSpPr/>
        <p:nvPr/>
      </p:nvGrpSpPr>
      <p:grpSpPr>
        <a:xfrm>
          <a:off x="0" y="0"/>
          <a:ext cx="0" cy="0"/>
          <a:chOff x="0" y="0"/>
          <a:chExt cx="0" cy="0"/>
        </a:xfrm>
      </p:grpSpPr>
      <p:sp>
        <p:nvSpPr>
          <p:cNvPr id="20" name="Image"/>
          <p:cNvSpPr>
            <a:spLocks noGrp="1"/>
          </p:cNvSpPr>
          <p:nvPr>
            <p:ph type="pic" idx="13"/>
          </p:nvPr>
        </p:nvSpPr>
        <p:spPr>
          <a:xfrm>
            <a:off x="-607218" y="357188"/>
            <a:ext cx="11596688" cy="4318972"/>
          </a:xfrm>
          <a:prstGeom prst="rect">
            <a:avLst/>
          </a:prstGeom>
        </p:spPr>
        <p:txBody>
          <a:bodyPr lIns="91439" tIns="45719" rIns="91439" bIns="45719" anchor="t">
            <a:noAutofit/>
          </a:bodyPr>
          <a:lstStyle/>
          <a:p>
            <a:endParaRPr/>
          </a:p>
        </p:txBody>
      </p:sp>
      <p:sp>
        <p:nvSpPr>
          <p:cNvPr id="21" name="Title Text"/>
          <p:cNvSpPr txBox="1">
            <a:spLocks noGrp="1"/>
          </p:cNvSpPr>
          <p:nvPr>
            <p:ph type="title"/>
          </p:nvPr>
        </p:nvSpPr>
        <p:spPr>
          <a:xfrm>
            <a:off x="1190625" y="4723805"/>
            <a:ext cx="9810750" cy="1000125"/>
          </a:xfrm>
          <a:prstGeom prst="rect">
            <a:avLst/>
          </a:prstGeom>
        </p:spPr>
        <p:txBody>
          <a:bodyPr/>
          <a:lstStyle/>
          <a:p>
            <a:r>
              <a:t>Title Text</a:t>
            </a:r>
          </a:p>
        </p:txBody>
      </p:sp>
      <p:sp>
        <p:nvSpPr>
          <p:cNvPr id="22" name="Body Level One…"/>
          <p:cNvSpPr txBox="1">
            <a:spLocks noGrp="1"/>
          </p:cNvSpPr>
          <p:nvPr>
            <p:ph type="body" sz="quarter" idx="1"/>
          </p:nvPr>
        </p:nvSpPr>
        <p:spPr>
          <a:xfrm>
            <a:off x="1190625" y="5732859"/>
            <a:ext cx="9810750" cy="794742"/>
          </a:xfrm>
          <a:prstGeom prst="rect">
            <a:avLst/>
          </a:prstGeom>
        </p:spPr>
        <p:txBody>
          <a:bodyPr anchor="t"/>
          <a:lstStyle>
            <a:lvl1pPr marL="0" indent="0" algn="ctr">
              <a:spcBef>
                <a:spcPts val="0"/>
              </a:spcBef>
              <a:buClrTx/>
              <a:buSzTx/>
              <a:buNone/>
              <a:defRPr sz="2601"/>
            </a:lvl1pPr>
            <a:lvl2pPr marL="0" indent="0" algn="ctr">
              <a:spcBef>
                <a:spcPts val="0"/>
              </a:spcBef>
              <a:buClrTx/>
              <a:buSzTx/>
              <a:buNone/>
              <a:defRPr sz="2601"/>
            </a:lvl2pPr>
            <a:lvl3pPr marL="0" indent="0" algn="ctr">
              <a:spcBef>
                <a:spcPts val="0"/>
              </a:spcBef>
              <a:buClrTx/>
              <a:buSzTx/>
              <a:buNone/>
              <a:defRPr sz="2601"/>
            </a:lvl3pPr>
            <a:lvl4pPr marL="0" indent="0" algn="ctr">
              <a:spcBef>
                <a:spcPts val="0"/>
              </a:spcBef>
              <a:buClrTx/>
              <a:buSzTx/>
              <a:buNone/>
              <a:defRPr sz="2601"/>
            </a:lvl4pPr>
            <a:lvl5pPr marL="0" indent="0" algn="ctr">
              <a:spcBef>
                <a:spcPts val="0"/>
              </a:spcBef>
              <a:buClrTx/>
              <a:buSzTx/>
              <a:buNone/>
              <a:defRPr sz="2601"/>
            </a:lvl5pPr>
          </a:lstStyle>
          <a:p>
            <a:r>
              <a:t>Body Level One</a:t>
            </a:r>
          </a:p>
          <a:p>
            <a:pPr lvl="1"/>
            <a:r>
              <a:t>Body Level Two</a:t>
            </a:r>
          </a:p>
          <a:p>
            <a:pPr lvl="2"/>
            <a:r>
              <a:t>Body Level Three</a:t>
            </a:r>
          </a:p>
          <a:p>
            <a:pPr lvl="3"/>
            <a:r>
              <a:t>Body Level Four</a:t>
            </a:r>
          </a:p>
          <a:p>
            <a:pPr lvl="4"/>
            <a:r>
              <a:t>Body Level Five</a:t>
            </a:r>
          </a:p>
        </p:txBody>
      </p:sp>
      <p:sp>
        <p:nvSpPr>
          <p:cNvPr id="2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427463245"/>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0C05AE0-CF04-4007-89BB-A66CE0B5C55E}" type="datetimeFigureOut">
              <a:rPr lang="en-US" smtClean="0"/>
              <a:t>5/10/2026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2A7AFF-A33F-4F3D-8A44-2346D9BCDF79}" type="slidenum">
              <a:rPr lang="en-US" smtClean="0"/>
              <a:t>‹#›</a:t>
            </a:fld>
            <a:endParaRPr lang="en-US"/>
          </a:p>
        </p:txBody>
      </p:sp>
    </p:spTree>
    <p:extLst>
      <p:ext uri="{BB962C8B-B14F-4D97-AF65-F5344CB8AC3E}">
        <p14:creationId xmlns:p14="http://schemas.microsoft.com/office/powerpoint/2010/main" val="185956724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x">
  <p:cSld name="Title - Center">
    <p:spTree>
      <p:nvGrpSpPr>
        <p:cNvPr id="1" name=""/>
        <p:cNvGrpSpPr/>
        <p:nvPr/>
      </p:nvGrpSpPr>
      <p:grpSpPr>
        <a:xfrm>
          <a:off x="0" y="0"/>
          <a:ext cx="0" cy="0"/>
          <a:chOff x="0" y="0"/>
          <a:chExt cx="0" cy="0"/>
        </a:xfrm>
      </p:grpSpPr>
      <p:sp>
        <p:nvSpPr>
          <p:cNvPr id="30" name="Title Text"/>
          <p:cNvSpPr txBox="1">
            <a:spLocks noGrp="1"/>
          </p:cNvSpPr>
          <p:nvPr>
            <p:ph type="title"/>
          </p:nvPr>
        </p:nvSpPr>
        <p:spPr>
          <a:xfrm>
            <a:off x="1190625" y="2268141"/>
            <a:ext cx="9810750" cy="2321719"/>
          </a:xfrm>
          <a:prstGeom prst="rect">
            <a:avLst/>
          </a:prstGeom>
        </p:spPr>
        <p:txBody>
          <a:bodyPr/>
          <a:lstStyle/>
          <a:p>
            <a:r>
              <a:t>Title Text</a:t>
            </a:r>
          </a:p>
        </p:txBody>
      </p:sp>
      <p:sp>
        <p:nvSpPr>
          <p:cNvPr id="3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823745649"/>
      </p:ext>
    </p:extLst>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type="tx">
  <p:cSld name="Photo - Vertical">
    <p:spTree>
      <p:nvGrpSpPr>
        <p:cNvPr id="1" name=""/>
        <p:cNvGrpSpPr/>
        <p:nvPr/>
      </p:nvGrpSpPr>
      <p:grpSpPr>
        <a:xfrm>
          <a:off x="0" y="0"/>
          <a:ext cx="0" cy="0"/>
          <a:chOff x="0" y="0"/>
          <a:chExt cx="0" cy="0"/>
        </a:xfrm>
      </p:grpSpPr>
      <p:sp>
        <p:nvSpPr>
          <p:cNvPr id="38" name="Image"/>
          <p:cNvSpPr>
            <a:spLocks noGrp="1"/>
          </p:cNvSpPr>
          <p:nvPr>
            <p:ph type="pic" idx="13"/>
          </p:nvPr>
        </p:nvSpPr>
        <p:spPr>
          <a:xfrm>
            <a:off x="2297867" y="-97382"/>
            <a:ext cx="12680158" cy="6340080"/>
          </a:xfrm>
          <a:prstGeom prst="rect">
            <a:avLst/>
          </a:prstGeom>
        </p:spPr>
        <p:txBody>
          <a:bodyPr lIns="91439" tIns="45719" rIns="91439" bIns="45719" anchor="t">
            <a:noAutofit/>
          </a:bodyPr>
          <a:lstStyle/>
          <a:p>
            <a:endParaRPr/>
          </a:p>
        </p:txBody>
      </p:sp>
      <p:sp>
        <p:nvSpPr>
          <p:cNvPr id="39" name="Title Text"/>
          <p:cNvSpPr txBox="1">
            <a:spLocks noGrp="1"/>
          </p:cNvSpPr>
          <p:nvPr>
            <p:ph type="title"/>
          </p:nvPr>
        </p:nvSpPr>
        <p:spPr>
          <a:xfrm>
            <a:off x="892969" y="446484"/>
            <a:ext cx="5000625" cy="2803922"/>
          </a:xfrm>
          <a:prstGeom prst="rect">
            <a:avLst/>
          </a:prstGeom>
        </p:spPr>
        <p:txBody>
          <a:bodyPr anchor="b"/>
          <a:lstStyle>
            <a:lvl1pPr>
              <a:defRPr sz="4219"/>
            </a:lvl1pPr>
          </a:lstStyle>
          <a:p>
            <a:r>
              <a:t>Title Text</a:t>
            </a:r>
          </a:p>
        </p:txBody>
      </p:sp>
      <p:sp>
        <p:nvSpPr>
          <p:cNvPr id="40" name="Body Level One…"/>
          <p:cNvSpPr txBox="1">
            <a:spLocks noGrp="1"/>
          </p:cNvSpPr>
          <p:nvPr>
            <p:ph type="body" sz="quarter" idx="1"/>
          </p:nvPr>
        </p:nvSpPr>
        <p:spPr>
          <a:xfrm>
            <a:off x="892969" y="3321844"/>
            <a:ext cx="5000625" cy="2893219"/>
          </a:xfrm>
          <a:prstGeom prst="rect">
            <a:avLst/>
          </a:prstGeom>
        </p:spPr>
        <p:txBody>
          <a:bodyPr anchor="t"/>
          <a:lstStyle>
            <a:lvl1pPr marL="0" indent="0" algn="ctr">
              <a:spcBef>
                <a:spcPts val="0"/>
              </a:spcBef>
              <a:buClrTx/>
              <a:buSzTx/>
              <a:buNone/>
              <a:defRPr sz="2601"/>
            </a:lvl1pPr>
            <a:lvl2pPr marL="0" indent="0" algn="ctr">
              <a:spcBef>
                <a:spcPts val="0"/>
              </a:spcBef>
              <a:buClrTx/>
              <a:buSzTx/>
              <a:buNone/>
              <a:defRPr sz="2601"/>
            </a:lvl2pPr>
            <a:lvl3pPr marL="0" indent="0" algn="ctr">
              <a:spcBef>
                <a:spcPts val="0"/>
              </a:spcBef>
              <a:buClrTx/>
              <a:buSzTx/>
              <a:buNone/>
              <a:defRPr sz="2601"/>
            </a:lvl3pPr>
            <a:lvl4pPr marL="0" indent="0" algn="ctr">
              <a:spcBef>
                <a:spcPts val="0"/>
              </a:spcBef>
              <a:buClrTx/>
              <a:buSzTx/>
              <a:buNone/>
              <a:defRPr sz="2601"/>
            </a:lvl4pPr>
            <a:lvl5pPr marL="0" indent="0" algn="ctr">
              <a:spcBef>
                <a:spcPts val="0"/>
              </a:spcBef>
              <a:buClrTx/>
              <a:buSzTx/>
              <a:buNone/>
              <a:defRPr sz="2601"/>
            </a:lvl5pPr>
          </a:lstStyle>
          <a:p>
            <a:r>
              <a:t>Body Level One</a:t>
            </a:r>
          </a:p>
          <a:p>
            <a:pPr lvl="1"/>
            <a:r>
              <a:t>Body Level Two</a:t>
            </a:r>
          </a:p>
          <a:p>
            <a:pPr lvl="2"/>
            <a:r>
              <a:t>Body Level Three</a:t>
            </a:r>
          </a:p>
          <a:p>
            <a:pPr lvl="3"/>
            <a:r>
              <a:t>Body Level Four</a:t>
            </a:r>
          </a:p>
          <a:p>
            <a:pPr lvl="4"/>
            <a:r>
              <a:t>Body Level Five</a:t>
            </a:r>
          </a:p>
        </p:txBody>
      </p:sp>
      <p:sp>
        <p:nvSpPr>
          <p:cNvPr id="4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005209508"/>
      </p:ext>
    </p:extLst>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type="tx">
  <p:cSld name="Title - Top">
    <p:spTree>
      <p:nvGrpSpPr>
        <p:cNvPr id="1" name=""/>
        <p:cNvGrpSpPr/>
        <p:nvPr/>
      </p:nvGrpSpPr>
      <p:grpSpPr>
        <a:xfrm>
          <a:off x="0" y="0"/>
          <a:ext cx="0" cy="0"/>
          <a:chOff x="0" y="0"/>
          <a:chExt cx="0" cy="0"/>
        </a:xfrm>
      </p:grpSpPr>
      <p:sp>
        <p:nvSpPr>
          <p:cNvPr id="48" name="Title Text"/>
          <p:cNvSpPr txBox="1">
            <a:spLocks noGrp="1"/>
          </p:cNvSpPr>
          <p:nvPr>
            <p:ph type="title"/>
          </p:nvPr>
        </p:nvSpPr>
        <p:spPr>
          <a:prstGeom prst="rect">
            <a:avLst/>
          </a:prstGeom>
        </p:spPr>
        <p:txBody>
          <a:bodyPr/>
          <a:lstStyle/>
          <a:p>
            <a:r>
              <a:t>Title Text</a:t>
            </a:r>
          </a:p>
        </p:txBody>
      </p:sp>
      <p:sp>
        <p:nvSpPr>
          <p:cNvPr id="4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4091669260"/>
      </p:ext>
    </p:extLst>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56" name="Title Text"/>
          <p:cNvSpPr txBox="1">
            <a:spLocks noGrp="1"/>
          </p:cNvSpPr>
          <p:nvPr>
            <p:ph type="title"/>
          </p:nvPr>
        </p:nvSpPr>
        <p:spPr>
          <a:prstGeom prst="rect">
            <a:avLst/>
          </a:prstGeom>
        </p:spPr>
        <p:txBody>
          <a:bodyPr/>
          <a:lstStyle/>
          <a:p>
            <a:r>
              <a:t>Title Text</a:t>
            </a:r>
          </a:p>
        </p:txBody>
      </p:sp>
      <p:sp>
        <p:nvSpPr>
          <p:cNvPr id="57" name="Body Level One…"/>
          <p:cNvSpPr txBox="1">
            <a:spLocks noGrp="1"/>
          </p:cNvSpPr>
          <p:nvPr>
            <p:ph type="body" idx="1"/>
          </p:nvPr>
        </p:nvSpPr>
        <p:spPr>
          <a:prstGeom prst="rect">
            <a:avLst/>
          </a:prstGeom>
        </p:spPr>
        <p:txBody>
          <a:bodyPr/>
          <a:lstStyle>
            <a:lvl1pPr>
              <a:buClrTx/>
            </a:lvl1pPr>
            <a:lvl2pPr>
              <a:buClrTx/>
            </a:lvl2pPr>
            <a:lvl3pPr>
              <a:buClrTx/>
            </a:lvl3pPr>
            <a:lvl4pPr>
              <a:buClrTx/>
            </a:lvl4pPr>
            <a:lvl5pPr>
              <a:buClrTx/>
            </a:lvl5pPr>
          </a:lstStyle>
          <a:p>
            <a:r>
              <a:t>Body Level One</a:t>
            </a:r>
          </a:p>
          <a:p>
            <a:pPr lvl="1"/>
            <a:r>
              <a:t>Body Level Two</a:t>
            </a:r>
          </a:p>
          <a:p>
            <a:pPr lvl="2"/>
            <a:r>
              <a:t>Body Level Three</a:t>
            </a:r>
          </a:p>
          <a:p>
            <a:pPr lvl="3"/>
            <a:r>
              <a:t>Body Level Four</a:t>
            </a:r>
          </a:p>
          <a:p>
            <a:pPr lvl="4"/>
            <a:r>
              <a:t>Body Level Five</a:t>
            </a:r>
          </a:p>
        </p:txBody>
      </p:sp>
      <p:sp>
        <p:nvSpPr>
          <p:cNvPr id="5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827944836"/>
      </p:ext>
    </p:extLst>
  </p:cSld>
  <p:clrMapOvr>
    <a:masterClrMapping/>
  </p:clrMapOvr>
  <p:transition spd="med"/>
</p:sldLayout>
</file>

<file path=ppt/slideLayouts/slideLayout24.xml><?xml version="1.0" encoding="utf-8"?>
<p:sldLayout xmlns:a="http://schemas.openxmlformats.org/drawingml/2006/main" xmlns:r="http://schemas.openxmlformats.org/officeDocument/2006/relationships" xmlns:p="http://schemas.openxmlformats.org/presentationml/2006/main" type="tx">
  <p:cSld name="Title, Bullets &amp; Photo">
    <p:spTree>
      <p:nvGrpSpPr>
        <p:cNvPr id="1" name=""/>
        <p:cNvGrpSpPr/>
        <p:nvPr/>
      </p:nvGrpSpPr>
      <p:grpSpPr>
        <a:xfrm>
          <a:off x="0" y="0"/>
          <a:ext cx="0" cy="0"/>
          <a:chOff x="0" y="0"/>
          <a:chExt cx="0" cy="0"/>
        </a:xfrm>
      </p:grpSpPr>
      <p:sp>
        <p:nvSpPr>
          <p:cNvPr id="65" name="Image"/>
          <p:cNvSpPr>
            <a:spLocks noGrp="1"/>
          </p:cNvSpPr>
          <p:nvPr>
            <p:ph type="pic" idx="13"/>
          </p:nvPr>
        </p:nvSpPr>
        <p:spPr>
          <a:xfrm>
            <a:off x="4193976" y="1428750"/>
            <a:ext cx="9644063" cy="4822031"/>
          </a:xfrm>
          <a:prstGeom prst="rect">
            <a:avLst/>
          </a:prstGeom>
        </p:spPr>
        <p:txBody>
          <a:bodyPr lIns="91439" tIns="45719" rIns="91439" bIns="45719" anchor="t">
            <a:noAutofit/>
          </a:bodyPr>
          <a:lstStyle/>
          <a:p>
            <a:endParaRPr/>
          </a:p>
        </p:txBody>
      </p:sp>
      <p:sp>
        <p:nvSpPr>
          <p:cNvPr id="66" name="Title Text"/>
          <p:cNvSpPr txBox="1">
            <a:spLocks noGrp="1"/>
          </p:cNvSpPr>
          <p:nvPr>
            <p:ph type="title"/>
          </p:nvPr>
        </p:nvSpPr>
        <p:spPr>
          <a:prstGeom prst="rect">
            <a:avLst/>
          </a:prstGeom>
        </p:spPr>
        <p:txBody>
          <a:bodyPr/>
          <a:lstStyle/>
          <a:p>
            <a:r>
              <a:t>Title Text</a:t>
            </a:r>
          </a:p>
        </p:txBody>
      </p:sp>
      <p:sp>
        <p:nvSpPr>
          <p:cNvPr id="67" name="Body Level One…"/>
          <p:cNvSpPr txBox="1">
            <a:spLocks noGrp="1"/>
          </p:cNvSpPr>
          <p:nvPr>
            <p:ph type="body" sz="half" idx="1"/>
          </p:nvPr>
        </p:nvSpPr>
        <p:spPr>
          <a:xfrm>
            <a:off x="892969" y="1821656"/>
            <a:ext cx="5000625" cy="4420195"/>
          </a:xfrm>
          <a:prstGeom prst="rect">
            <a:avLst/>
          </a:prstGeom>
        </p:spPr>
        <p:txBody>
          <a:bodyPr/>
          <a:lstStyle>
            <a:lvl1pPr marL="241093" indent="-241093">
              <a:spcBef>
                <a:spcPts val="2250"/>
              </a:spcBef>
              <a:buClrTx/>
              <a:defRPr sz="1969"/>
            </a:lvl1pPr>
            <a:lvl2pPr marL="482186" indent="-241093">
              <a:spcBef>
                <a:spcPts val="2250"/>
              </a:spcBef>
              <a:buClrTx/>
              <a:defRPr sz="1969"/>
            </a:lvl2pPr>
            <a:lvl3pPr marL="723279" indent="-241093">
              <a:spcBef>
                <a:spcPts val="2250"/>
              </a:spcBef>
              <a:buClrTx/>
              <a:defRPr sz="1969"/>
            </a:lvl3pPr>
            <a:lvl4pPr marL="964372" indent="-241093">
              <a:spcBef>
                <a:spcPts val="2250"/>
              </a:spcBef>
              <a:buClrTx/>
              <a:defRPr sz="1969"/>
            </a:lvl4pPr>
            <a:lvl5pPr marL="1205465" indent="-241093">
              <a:spcBef>
                <a:spcPts val="2250"/>
              </a:spcBef>
              <a:buClrTx/>
              <a:defRPr sz="1969"/>
            </a:lvl5pPr>
          </a:lstStyle>
          <a:p>
            <a:r>
              <a:t>Body Level One</a:t>
            </a:r>
          </a:p>
          <a:p>
            <a:pPr lvl="1"/>
            <a:r>
              <a:t>Body Level Two</a:t>
            </a:r>
          </a:p>
          <a:p>
            <a:pPr lvl="2"/>
            <a:r>
              <a:t>Body Level Three</a:t>
            </a:r>
          </a:p>
          <a:p>
            <a:pPr lvl="3"/>
            <a:r>
              <a:t>Body Level Four</a:t>
            </a:r>
          </a:p>
          <a:p>
            <a:pPr lvl="4"/>
            <a:r>
              <a:t>Body Level Five</a:t>
            </a:r>
          </a:p>
        </p:txBody>
      </p:sp>
      <p:sp>
        <p:nvSpPr>
          <p:cNvPr id="6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840423429"/>
      </p:ext>
    </p:extLst>
  </p:cSld>
  <p:clrMapOvr>
    <a:masterClrMapping/>
  </p:clrMapOvr>
  <p:transition spd="med"/>
</p:sldLayout>
</file>

<file path=ppt/slideLayouts/slideLayout25.xml><?xml version="1.0" encoding="utf-8"?>
<p:sldLayout xmlns:a="http://schemas.openxmlformats.org/drawingml/2006/main" xmlns:r="http://schemas.openxmlformats.org/officeDocument/2006/relationships" xmlns:p="http://schemas.openxmlformats.org/presentationml/2006/main" type="tx">
  <p:cSld name="Bullets">
    <p:spTree>
      <p:nvGrpSpPr>
        <p:cNvPr id="1" name=""/>
        <p:cNvGrpSpPr/>
        <p:nvPr/>
      </p:nvGrpSpPr>
      <p:grpSpPr>
        <a:xfrm>
          <a:off x="0" y="0"/>
          <a:ext cx="0" cy="0"/>
          <a:chOff x="0" y="0"/>
          <a:chExt cx="0" cy="0"/>
        </a:xfrm>
      </p:grpSpPr>
      <p:sp>
        <p:nvSpPr>
          <p:cNvPr id="75" name="Body Level One…"/>
          <p:cNvSpPr txBox="1">
            <a:spLocks noGrp="1"/>
          </p:cNvSpPr>
          <p:nvPr>
            <p:ph type="body" idx="1"/>
          </p:nvPr>
        </p:nvSpPr>
        <p:spPr>
          <a:xfrm>
            <a:off x="892969" y="892969"/>
            <a:ext cx="10406063" cy="5072063"/>
          </a:xfrm>
          <a:prstGeom prst="rect">
            <a:avLst/>
          </a:prstGeom>
        </p:spPr>
        <p:txBody>
          <a:bodyPr/>
          <a:lstStyle>
            <a:lvl1pPr>
              <a:buClrTx/>
            </a:lvl1pPr>
            <a:lvl2pPr>
              <a:buClrTx/>
            </a:lvl2pPr>
            <a:lvl3pPr>
              <a:buClrTx/>
            </a:lvl3pPr>
            <a:lvl4pPr>
              <a:buClrTx/>
            </a:lvl4pPr>
            <a:lvl5pPr>
              <a:buClrTx/>
            </a:lvl5pPr>
          </a:lstStyle>
          <a:p>
            <a:r>
              <a:t>Body Level One</a:t>
            </a:r>
          </a:p>
          <a:p>
            <a:pPr lvl="1"/>
            <a:r>
              <a:t>Body Level Two</a:t>
            </a:r>
          </a:p>
          <a:p>
            <a:pPr lvl="2"/>
            <a:r>
              <a:t>Body Level Three</a:t>
            </a:r>
          </a:p>
          <a:p>
            <a:pPr lvl="3"/>
            <a:r>
              <a:t>Body Level Four</a:t>
            </a:r>
          </a:p>
          <a:p>
            <a:pPr lvl="4"/>
            <a:r>
              <a:t>Body Level Five</a:t>
            </a:r>
          </a:p>
        </p:txBody>
      </p:sp>
      <p:sp>
        <p:nvSpPr>
          <p:cNvPr id="7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099535011"/>
      </p:ext>
    </p:extLst>
  </p:cSld>
  <p:clrMapOvr>
    <a:masterClrMapping/>
  </p:clrMapOvr>
  <p:transition spd="med"/>
</p:sldLayout>
</file>

<file path=ppt/slideLayouts/slideLayout26.xml><?xml version="1.0" encoding="utf-8"?>
<p:sldLayout xmlns:a="http://schemas.openxmlformats.org/drawingml/2006/main" xmlns:r="http://schemas.openxmlformats.org/officeDocument/2006/relationships" xmlns:p="http://schemas.openxmlformats.org/presentationml/2006/main" type="tx">
  <p:cSld name="Photo - 3 Up">
    <p:spTree>
      <p:nvGrpSpPr>
        <p:cNvPr id="1" name=""/>
        <p:cNvGrpSpPr/>
        <p:nvPr/>
      </p:nvGrpSpPr>
      <p:grpSpPr>
        <a:xfrm>
          <a:off x="0" y="0"/>
          <a:ext cx="0" cy="0"/>
          <a:chOff x="0" y="0"/>
          <a:chExt cx="0" cy="0"/>
        </a:xfrm>
      </p:grpSpPr>
      <p:sp>
        <p:nvSpPr>
          <p:cNvPr id="83" name="Image"/>
          <p:cNvSpPr>
            <a:spLocks noGrp="1"/>
          </p:cNvSpPr>
          <p:nvPr>
            <p:ph type="pic" sz="quarter" idx="13"/>
          </p:nvPr>
        </p:nvSpPr>
        <p:spPr>
          <a:xfrm>
            <a:off x="6024562" y="3491508"/>
            <a:ext cx="5518547" cy="2759273"/>
          </a:xfrm>
          <a:prstGeom prst="rect">
            <a:avLst/>
          </a:prstGeom>
        </p:spPr>
        <p:txBody>
          <a:bodyPr lIns="91439" tIns="45719" rIns="91439" bIns="45719" anchor="t">
            <a:noAutofit/>
          </a:bodyPr>
          <a:lstStyle/>
          <a:p>
            <a:endParaRPr/>
          </a:p>
        </p:txBody>
      </p:sp>
      <p:sp>
        <p:nvSpPr>
          <p:cNvPr id="84" name="Image"/>
          <p:cNvSpPr>
            <a:spLocks noGrp="1"/>
          </p:cNvSpPr>
          <p:nvPr>
            <p:ph type="pic" sz="quarter" idx="14"/>
          </p:nvPr>
        </p:nvSpPr>
        <p:spPr>
          <a:xfrm>
            <a:off x="6316266" y="449461"/>
            <a:ext cx="5512594" cy="2756297"/>
          </a:xfrm>
          <a:prstGeom prst="rect">
            <a:avLst/>
          </a:prstGeom>
        </p:spPr>
        <p:txBody>
          <a:bodyPr lIns="91439" tIns="45719" rIns="91439" bIns="45719" anchor="t">
            <a:noAutofit/>
          </a:bodyPr>
          <a:lstStyle/>
          <a:p>
            <a:endParaRPr/>
          </a:p>
        </p:txBody>
      </p:sp>
      <p:sp>
        <p:nvSpPr>
          <p:cNvPr id="85" name="Image"/>
          <p:cNvSpPr>
            <a:spLocks noGrp="1"/>
          </p:cNvSpPr>
          <p:nvPr>
            <p:ph type="pic" idx="15"/>
          </p:nvPr>
        </p:nvSpPr>
        <p:spPr>
          <a:xfrm>
            <a:off x="-3187898" y="-89297"/>
            <a:ext cx="12680156" cy="6340078"/>
          </a:xfrm>
          <a:prstGeom prst="rect">
            <a:avLst/>
          </a:prstGeom>
        </p:spPr>
        <p:txBody>
          <a:bodyPr lIns="91439" tIns="45719" rIns="91439" bIns="45719" anchor="t">
            <a:noAutofit/>
          </a:bodyPr>
          <a:lstStyle/>
          <a:p>
            <a:endParaRPr/>
          </a:p>
        </p:txBody>
      </p:sp>
      <p:sp>
        <p:nvSpPr>
          <p:cNvPr id="8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837251789"/>
      </p:ext>
    </p:extLst>
  </p:cSld>
  <p:clrMapOvr>
    <a:masterClrMapping/>
  </p:clrMapOvr>
  <p:transition spd="med"/>
</p:sldLayout>
</file>

<file path=ppt/slideLayouts/slideLayout27.xml><?xml version="1.0" encoding="utf-8"?>
<p:sldLayout xmlns:a="http://schemas.openxmlformats.org/drawingml/2006/main" xmlns:r="http://schemas.openxmlformats.org/officeDocument/2006/relationships" xmlns:p="http://schemas.openxmlformats.org/presentationml/2006/main" type="tx">
  <p:cSld name="Quote">
    <p:spTree>
      <p:nvGrpSpPr>
        <p:cNvPr id="1" name=""/>
        <p:cNvGrpSpPr/>
        <p:nvPr/>
      </p:nvGrpSpPr>
      <p:grpSpPr>
        <a:xfrm>
          <a:off x="0" y="0"/>
          <a:ext cx="0" cy="0"/>
          <a:chOff x="0" y="0"/>
          <a:chExt cx="0" cy="0"/>
        </a:xfrm>
      </p:grpSpPr>
      <p:sp>
        <p:nvSpPr>
          <p:cNvPr id="93" name="–Johnny Appleseed"/>
          <p:cNvSpPr txBox="1">
            <a:spLocks noGrp="1"/>
          </p:cNvSpPr>
          <p:nvPr>
            <p:ph type="body" sz="quarter" idx="13"/>
          </p:nvPr>
        </p:nvSpPr>
        <p:spPr>
          <a:xfrm>
            <a:off x="1190625" y="4473773"/>
            <a:ext cx="9810750" cy="362215"/>
          </a:xfrm>
          <a:prstGeom prst="rect">
            <a:avLst/>
          </a:prstGeom>
        </p:spPr>
        <p:txBody>
          <a:bodyPr anchor="t">
            <a:spAutoFit/>
          </a:bodyPr>
          <a:lstStyle>
            <a:lvl1pPr marL="0" indent="0" algn="ctr">
              <a:spcBef>
                <a:spcPts val="0"/>
              </a:spcBef>
              <a:buClrTx/>
              <a:buSzTx/>
              <a:buNone/>
              <a:defRPr sz="1687" i="1"/>
            </a:lvl1pPr>
          </a:lstStyle>
          <a:p>
            <a:r>
              <a:t>–Johnny Appleseed</a:t>
            </a:r>
          </a:p>
        </p:txBody>
      </p:sp>
      <p:sp>
        <p:nvSpPr>
          <p:cNvPr id="94" name="“Type a quote here.”"/>
          <p:cNvSpPr txBox="1">
            <a:spLocks noGrp="1"/>
          </p:cNvSpPr>
          <p:nvPr>
            <p:ph type="body" sz="quarter" idx="14"/>
          </p:nvPr>
        </p:nvSpPr>
        <p:spPr>
          <a:xfrm>
            <a:off x="1190625" y="3008602"/>
            <a:ext cx="9810750" cy="470513"/>
          </a:xfrm>
          <a:prstGeom prst="rect">
            <a:avLst/>
          </a:prstGeom>
        </p:spPr>
        <p:txBody>
          <a:bodyPr>
            <a:spAutoFit/>
          </a:bodyPr>
          <a:lstStyle>
            <a:lvl1pPr marL="0" indent="0" algn="ctr">
              <a:spcBef>
                <a:spcPts val="0"/>
              </a:spcBef>
              <a:buClrTx/>
              <a:buSzTx/>
              <a:buNone/>
              <a:defRPr sz="2391">
                <a:latin typeface="+mn-lt"/>
                <a:ea typeface="+mn-ea"/>
                <a:cs typeface="+mn-cs"/>
                <a:sym typeface="Helvetica Neue Medium"/>
              </a:defRPr>
            </a:lvl1pPr>
          </a:lstStyle>
          <a:p>
            <a:r>
              <a:t>“Type a quote here.” </a:t>
            </a:r>
          </a:p>
        </p:txBody>
      </p:sp>
      <p:sp>
        <p:nvSpPr>
          <p:cNvPr id="9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925563846"/>
      </p:ext>
    </p:extLst>
  </p:cSld>
  <p:clrMapOvr>
    <a:masterClrMapping/>
  </p:clrMapOvr>
  <p:transition spd="med"/>
</p:sldLayout>
</file>

<file path=ppt/slideLayouts/slideLayout28.xml><?xml version="1.0" encoding="utf-8"?>
<p:sldLayout xmlns:a="http://schemas.openxmlformats.org/drawingml/2006/main" xmlns:r="http://schemas.openxmlformats.org/officeDocument/2006/relationships" xmlns:p="http://schemas.openxmlformats.org/presentationml/2006/main" type="tx">
  <p:cSld name="Photo">
    <p:spTree>
      <p:nvGrpSpPr>
        <p:cNvPr id="1" name=""/>
        <p:cNvGrpSpPr/>
        <p:nvPr/>
      </p:nvGrpSpPr>
      <p:grpSpPr>
        <a:xfrm>
          <a:off x="0" y="0"/>
          <a:ext cx="0" cy="0"/>
          <a:chOff x="0" y="0"/>
          <a:chExt cx="0" cy="0"/>
        </a:xfrm>
      </p:grpSpPr>
      <p:sp>
        <p:nvSpPr>
          <p:cNvPr id="102" name="Image"/>
          <p:cNvSpPr>
            <a:spLocks noGrp="1"/>
          </p:cNvSpPr>
          <p:nvPr>
            <p:ph type="pic" idx="13"/>
          </p:nvPr>
        </p:nvSpPr>
        <p:spPr>
          <a:xfrm>
            <a:off x="-871505" y="-8929"/>
            <a:ext cx="15517291" cy="7758645"/>
          </a:xfrm>
          <a:prstGeom prst="rect">
            <a:avLst/>
          </a:prstGeom>
        </p:spPr>
        <p:txBody>
          <a:bodyPr lIns="91439" tIns="45719" rIns="91439" bIns="45719" anchor="t">
            <a:noAutofit/>
          </a:bodyPr>
          <a:lstStyle/>
          <a:p>
            <a:endParaRPr/>
          </a:p>
        </p:txBody>
      </p:sp>
      <p:sp>
        <p:nvSpPr>
          <p:cNvPr id="10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340208130"/>
      </p:ext>
    </p:extLst>
  </p:cSld>
  <p:clrMapOvr>
    <a:masterClrMapping/>
  </p:clrMapOvr>
  <p:transition spd="med"/>
</p:sldLayout>
</file>

<file path=ppt/slideLayouts/slideLayout29.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11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114330625"/>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95401" y="1761067"/>
            <a:ext cx="9590550" cy="1828813"/>
          </a:xfrm>
        </p:spPr>
        <p:txBody>
          <a:bodyPr anchor="b"/>
          <a:lstStyle>
            <a:lvl1pPr algn="ct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3589879"/>
            <a:ext cx="9590550" cy="1507054"/>
          </a:xfrm>
        </p:spPr>
        <p:txBody>
          <a:bodyPr anchor="t"/>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0C05AE0-CF04-4007-89BB-A66CE0B5C55E}" type="datetimeFigureOut">
              <a:rPr lang="en-US" smtClean="0"/>
              <a:t>5/10/2026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2A7AFF-A33F-4F3D-8A44-2346D9BCDF79}" type="slidenum">
              <a:rPr lang="en-US" smtClean="0"/>
              <a:t>‹#›</a:t>
            </a:fld>
            <a:endParaRPr lang="en-US"/>
          </a:p>
        </p:txBody>
      </p:sp>
    </p:spTree>
    <p:extLst>
      <p:ext uri="{BB962C8B-B14F-4D97-AF65-F5344CB8AC3E}">
        <p14:creationId xmlns:p14="http://schemas.microsoft.com/office/powerpoint/2010/main" val="243153411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41885E-1704-A25F-40DF-81BC2934100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29C4187-34CC-454C-2E4E-DFC38C2CB44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60B7F57-8312-6ADE-CF0C-67ACA2B4E6F4}"/>
              </a:ext>
            </a:extLst>
          </p:cNvPr>
          <p:cNvSpPr>
            <a:spLocks noGrp="1"/>
          </p:cNvSpPr>
          <p:nvPr>
            <p:ph type="dt" sz="half" idx="10"/>
          </p:nvPr>
        </p:nvSpPr>
        <p:spPr/>
        <p:txBody>
          <a:bodyPr/>
          <a:lstStyle/>
          <a:p>
            <a:fld id="{7D0DA847-739F-47F5-B6EE-362D390D5CE0}" type="datetimeFigureOut">
              <a:rPr lang="en-US" smtClean="0"/>
              <a:t>5/10/2026</a:t>
            </a:fld>
            <a:endParaRPr lang="en-US"/>
          </a:p>
        </p:txBody>
      </p:sp>
      <p:sp>
        <p:nvSpPr>
          <p:cNvPr id="5" name="Footer Placeholder 4">
            <a:extLst>
              <a:ext uri="{FF2B5EF4-FFF2-40B4-BE49-F238E27FC236}">
                <a16:creationId xmlns:a16="http://schemas.microsoft.com/office/drawing/2014/main" id="{73AF3D59-AEC6-8CAC-3E7C-53EC3924FB3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5A137B7-F2B0-14C1-821A-1B79CAC6D577}"/>
              </a:ext>
            </a:extLst>
          </p:cNvPr>
          <p:cNvSpPr>
            <a:spLocks noGrp="1"/>
          </p:cNvSpPr>
          <p:nvPr>
            <p:ph type="sldNum" sz="quarter" idx="12"/>
          </p:nvPr>
        </p:nvSpPr>
        <p:spPr/>
        <p:txBody>
          <a:bodyPr/>
          <a:lstStyle/>
          <a:p>
            <a:fld id="{F49AFB9F-7D37-4A4B-803C-AF0D107D279F}" type="slidenum">
              <a:rPr lang="en-US" smtClean="0"/>
              <a:t>‹#›</a:t>
            </a:fld>
            <a:endParaRPr lang="en-US"/>
          </a:p>
        </p:txBody>
      </p:sp>
    </p:spTree>
    <p:extLst>
      <p:ext uri="{BB962C8B-B14F-4D97-AF65-F5344CB8AC3E}">
        <p14:creationId xmlns:p14="http://schemas.microsoft.com/office/powerpoint/2010/main" val="121810795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C2DBA8-CABB-A8F0-0F4D-36F7CC88F3E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C4B3661-ABF7-BF75-75E8-B5C949FD123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0A0EDC0-6395-B391-538F-1F6D1184671D}"/>
              </a:ext>
            </a:extLst>
          </p:cNvPr>
          <p:cNvSpPr>
            <a:spLocks noGrp="1"/>
          </p:cNvSpPr>
          <p:nvPr>
            <p:ph type="dt" sz="half" idx="10"/>
          </p:nvPr>
        </p:nvSpPr>
        <p:spPr/>
        <p:txBody>
          <a:bodyPr/>
          <a:lstStyle/>
          <a:p>
            <a:fld id="{7D0DA847-739F-47F5-B6EE-362D390D5CE0}" type="datetimeFigureOut">
              <a:rPr lang="en-US" smtClean="0"/>
              <a:t>5/10/2026</a:t>
            </a:fld>
            <a:endParaRPr lang="en-US"/>
          </a:p>
        </p:txBody>
      </p:sp>
      <p:sp>
        <p:nvSpPr>
          <p:cNvPr id="5" name="Footer Placeholder 4">
            <a:extLst>
              <a:ext uri="{FF2B5EF4-FFF2-40B4-BE49-F238E27FC236}">
                <a16:creationId xmlns:a16="http://schemas.microsoft.com/office/drawing/2014/main" id="{10ECD5C6-1C5A-DE8F-2B6C-6246BB166C5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93C2C09-9BE2-A3F2-7F1E-9E11CA277117}"/>
              </a:ext>
            </a:extLst>
          </p:cNvPr>
          <p:cNvSpPr>
            <a:spLocks noGrp="1"/>
          </p:cNvSpPr>
          <p:nvPr>
            <p:ph type="sldNum" sz="quarter" idx="12"/>
          </p:nvPr>
        </p:nvSpPr>
        <p:spPr/>
        <p:txBody>
          <a:bodyPr/>
          <a:lstStyle/>
          <a:p>
            <a:fld id="{F49AFB9F-7D37-4A4B-803C-AF0D107D279F}" type="slidenum">
              <a:rPr lang="en-US" smtClean="0"/>
              <a:t>‹#›</a:t>
            </a:fld>
            <a:endParaRPr lang="en-US"/>
          </a:p>
        </p:txBody>
      </p:sp>
    </p:spTree>
    <p:extLst>
      <p:ext uri="{BB962C8B-B14F-4D97-AF65-F5344CB8AC3E}">
        <p14:creationId xmlns:p14="http://schemas.microsoft.com/office/powerpoint/2010/main" val="11585218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08ECB1-01BD-FBC9-0A89-01829CF733A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EFBFE86-BD06-37E6-E404-EAAA004DD76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75966E0-DAC3-38F7-D104-A28B3339E812}"/>
              </a:ext>
            </a:extLst>
          </p:cNvPr>
          <p:cNvSpPr>
            <a:spLocks noGrp="1"/>
          </p:cNvSpPr>
          <p:nvPr>
            <p:ph type="dt" sz="half" idx="10"/>
          </p:nvPr>
        </p:nvSpPr>
        <p:spPr/>
        <p:txBody>
          <a:bodyPr/>
          <a:lstStyle/>
          <a:p>
            <a:fld id="{7D0DA847-739F-47F5-B6EE-362D390D5CE0}" type="datetimeFigureOut">
              <a:rPr lang="en-US" smtClean="0"/>
              <a:t>5/10/2026</a:t>
            </a:fld>
            <a:endParaRPr lang="en-US"/>
          </a:p>
        </p:txBody>
      </p:sp>
      <p:sp>
        <p:nvSpPr>
          <p:cNvPr id="5" name="Footer Placeholder 4">
            <a:extLst>
              <a:ext uri="{FF2B5EF4-FFF2-40B4-BE49-F238E27FC236}">
                <a16:creationId xmlns:a16="http://schemas.microsoft.com/office/drawing/2014/main" id="{C26D7859-4321-6289-9E62-14DE0D7E6EF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C1D9E8-CF6C-8D37-9A1B-5A5B3C5D6004}"/>
              </a:ext>
            </a:extLst>
          </p:cNvPr>
          <p:cNvSpPr>
            <a:spLocks noGrp="1"/>
          </p:cNvSpPr>
          <p:nvPr>
            <p:ph type="sldNum" sz="quarter" idx="12"/>
          </p:nvPr>
        </p:nvSpPr>
        <p:spPr/>
        <p:txBody>
          <a:bodyPr/>
          <a:lstStyle/>
          <a:p>
            <a:fld id="{F49AFB9F-7D37-4A4B-803C-AF0D107D279F}" type="slidenum">
              <a:rPr lang="en-US" smtClean="0"/>
              <a:t>‹#›</a:t>
            </a:fld>
            <a:endParaRPr lang="en-US"/>
          </a:p>
        </p:txBody>
      </p:sp>
    </p:spTree>
    <p:extLst>
      <p:ext uri="{BB962C8B-B14F-4D97-AF65-F5344CB8AC3E}">
        <p14:creationId xmlns:p14="http://schemas.microsoft.com/office/powerpoint/2010/main" val="140895199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9FD724-D788-82F1-1A40-07FC7C567AB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6FE6E93-D463-D3AE-D07A-37647AE28DA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88A28DC-6E59-28AF-CD66-4603390205E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B924406-F55B-3A48-E37F-A312B792DF6F}"/>
              </a:ext>
            </a:extLst>
          </p:cNvPr>
          <p:cNvSpPr>
            <a:spLocks noGrp="1"/>
          </p:cNvSpPr>
          <p:nvPr>
            <p:ph type="dt" sz="half" idx="10"/>
          </p:nvPr>
        </p:nvSpPr>
        <p:spPr/>
        <p:txBody>
          <a:bodyPr/>
          <a:lstStyle/>
          <a:p>
            <a:fld id="{7D0DA847-739F-47F5-B6EE-362D390D5CE0}" type="datetimeFigureOut">
              <a:rPr lang="en-US" smtClean="0"/>
              <a:t>5/10/2026</a:t>
            </a:fld>
            <a:endParaRPr lang="en-US"/>
          </a:p>
        </p:txBody>
      </p:sp>
      <p:sp>
        <p:nvSpPr>
          <p:cNvPr id="6" name="Footer Placeholder 5">
            <a:extLst>
              <a:ext uri="{FF2B5EF4-FFF2-40B4-BE49-F238E27FC236}">
                <a16:creationId xmlns:a16="http://schemas.microsoft.com/office/drawing/2014/main" id="{EA3526D1-FFBA-D62F-868D-14BAFE39048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3F0547B-5FC8-BA02-4FA0-8D0CF3750FBC}"/>
              </a:ext>
            </a:extLst>
          </p:cNvPr>
          <p:cNvSpPr>
            <a:spLocks noGrp="1"/>
          </p:cNvSpPr>
          <p:nvPr>
            <p:ph type="sldNum" sz="quarter" idx="12"/>
          </p:nvPr>
        </p:nvSpPr>
        <p:spPr/>
        <p:txBody>
          <a:bodyPr/>
          <a:lstStyle/>
          <a:p>
            <a:fld id="{F49AFB9F-7D37-4A4B-803C-AF0D107D279F}" type="slidenum">
              <a:rPr lang="en-US" smtClean="0"/>
              <a:t>‹#›</a:t>
            </a:fld>
            <a:endParaRPr lang="en-US"/>
          </a:p>
        </p:txBody>
      </p:sp>
    </p:spTree>
    <p:extLst>
      <p:ext uri="{BB962C8B-B14F-4D97-AF65-F5344CB8AC3E}">
        <p14:creationId xmlns:p14="http://schemas.microsoft.com/office/powerpoint/2010/main" val="224096792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DABF55-D55B-3A55-61F3-3116A22752F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DCE7511-201B-EEF1-0FA3-FA98E3E7423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7D96FBD-2864-1690-F747-5C99E9E2486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85EC104-1A31-72EF-B3EE-4FADA8902D5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8DB9883-BC85-1765-BC71-13D5EBFBAFE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DB79E5C-8D26-7D41-F74A-72E49F757CBA}"/>
              </a:ext>
            </a:extLst>
          </p:cNvPr>
          <p:cNvSpPr>
            <a:spLocks noGrp="1"/>
          </p:cNvSpPr>
          <p:nvPr>
            <p:ph type="dt" sz="half" idx="10"/>
          </p:nvPr>
        </p:nvSpPr>
        <p:spPr/>
        <p:txBody>
          <a:bodyPr/>
          <a:lstStyle/>
          <a:p>
            <a:fld id="{7D0DA847-739F-47F5-B6EE-362D390D5CE0}" type="datetimeFigureOut">
              <a:rPr lang="en-US" smtClean="0"/>
              <a:t>5/10/2026</a:t>
            </a:fld>
            <a:endParaRPr lang="en-US"/>
          </a:p>
        </p:txBody>
      </p:sp>
      <p:sp>
        <p:nvSpPr>
          <p:cNvPr id="8" name="Footer Placeholder 7">
            <a:extLst>
              <a:ext uri="{FF2B5EF4-FFF2-40B4-BE49-F238E27FC236}">
                <a16:creationId xmlns:a16="http://schemas.microsoft.com/office/drawing/2014/main" id="{8CF03AB5-5E6F-782D-95A2-7D51793ABDF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E23FCF1-D0BE-39B5-5B24-BB64702AF935}"/>
              </a:ext>
            </a:extLst>
          </p:cNvPr>
          <p:cNvSpPr>
            <a:spLocks noGrp="1"/>
          </p:cNvSpPr>
          <p:nvPr>
            <p:ph type="sldNum" sz="quarter" idx="12"/>
          </p:nvPr>
        </p:nvSpPr>
        <p:spPr/>
        <p:txBody>
          <a:bodyPr/>
          <a:lstStyle/>
          <a:p>
            <a:fld id="{F49AFB9F-7D37-4A4B-803C-AF0D107D279F}" type="slidenum">
              <a:rPr lang="en-US" smtClean="0"/>
              <a:t>‹#›</a:t>
            </a:fld>
            <a:endParaRPr lang="en-US"/>
          </a:p>
        </p:txBody>
      </p:sp>
    </p:spTree>
    <p:extLst>
      <p:ext uri="{BB962C8B-B14F-4D97-AF65-F5344CB8AC3E}">
        <p14:creationId xmlns:p14="http://schemas.microsoft.com/office/powerpoint/2010/main" val="1795047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368094-8CEB-F117-BE26-69DAADEF1BD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5921E60-F4AD-1639-EFC2-741AEC89477D}"/>
              </a:ext>
            </a:extLst>
          </p:cNvPr>
          <p:cNvSpPr>
            <a:spLocks noGrp="1"/>
          </p:cNvSpPr>
          <p:nvPr>
            <p:ph type="dt" sz="half" idx="10"/>
          </p:nvPr>
        </p:nvSpPr>
        <p:spPr/>
        <p:txBody>
          <a:bodyPr/>
          <a:lstStyle/>
          <a:p>
            <a:fld id="{7D0DA847-739F-47F5-B6EE-362D390D5CE0}" type="datetimeFigureOut">
              <a:rPr lang="en-US" smtClean="0"/>
              <a:t>5/10/2026</a:t>
            </a:fld>
            <a:endParaRPr lang="en-US"/>
          </a:p>
        </p:txBody>
      </p:sp>
      <p:sp>
        <p:nvSpPr>
          <p:cNvPr id="4" name="Footer Placeholder 3">
            <a:extLst>
              <a:ext uri="{FF2B5EF4-FFF2-40B4-BE49-F238E27FC236}">
                <a16:creationId xmlns:a16="http://schemas.microsoft.com/office/drawing/2014/main" id="{7B269B85-AF63-DA50-923B-DCACBB36E99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BBFB47C-BB86-ADEE-A080-9287EBD2F806}"/>
              </a:ext>
            </a:extLst>
          </p:cNvPr>
          <p:cNvSpPr>
            <a:spLocks noGrp="1"/>
          </p:cNvSpPr>
          <p:nvPr>
            <p:ph type="sldNum" sz="quarter" idx="12"/>
          </p:nvPr>
        </p:nvSpPr>
        <p:spPr/>
        <p:txBody>
          <a:bodyPr/>
          <a:lstStyle/>
          <a:p>
            <a:fld id="{F49AFB9F-7D37-4A4B-803C-AF0D107D279F}" type="slidenum">
              <a:rPr lang="en-US" smtClean="0"/>
              <a:t>‹#›</a:t>
            </a:fld>
            <a:endParaRPr lang="en-US"/>
          </a:p>
        </p:txBody>
      </p:sp>
    </p:spTree>
    <p:extLst>
      <p:ext uri="{BB962C8B-B14F-4D97-AF65-F5344CB8AC3E}">
        <p14:creationId xmlns:p14="http://schemas.microsoft.com/office/powerpoint/2010/main" val="54440572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CF38342-C737-6BFF-28B8-EC6948A8F615}"/>
              </a:ext>
            </a:extLst>
          </p:cNvPr>
          <p:cNvSpPr>
            <a:spLocks noGrp="1"/>
          </p:cNvSpPr>
          <p:nvPr>
            <p:ph type="dt" sz="half" idx="10"/>
          </p:nvPr>
        </p:nvSpPr>
        <p:spPr/>
        <p:txBody>
          <a:bodyPr/>
          <a:lstStyle/>
          <a:p>
            <a:fld id="{7D0DA847-739F-47F5-B6EE-362D390D5CE0}" type="datetimeFigureOut">
              <a:rPr lang="en-US" smtClean="0"/>
              <a:t>5/10/2026</a:t>
            </a:fld>
            <a:endParaRPr lang="en-US"/>
          </a:p>
        </p:txBody>
      </p:sp>
      <p:sp>
        <p:nvSpPr>
          <p:cNvPr id="3" name="Footer Placeholder 2">
            <a:extLst>
              <a:ext uri="{FF2B5EF4-FFF2-40B4-BE49-F238E27FC236}">
                <a16:creationId xmlns:a16="http://schemas.microsoft.com/office/drawing/2014/main" id="{085DD982-E0EB-47A5-D528-0F925267CB6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8A7EDFA-1074-00CB-DC66-38333F043138}"/>
              </a:ext>
            </a:extLst>
          </p:cNvPr>
          <p:cNvSpPr>
            <a:spLocks noGrp="1"/>
          </p:cNvSpPr>
          <p:nvPr>
            <p:ph type="sldNum" sz="quarter" idx="12"/>
          </p:nvPr>
        </p:nvSpPr>
        <p:spPr/>
        <p:txBody>
          <a:bodyPr/>
          <a:lstStyle/>
          <a:p>
            <a:fld id="{F49AFB9F-7D37-4A4B-803C-AF0D107D279F}" type="slidenum">
              <a:rPr lang="en-US" smtClean="0"/>
              <a:t>‹#›</a:t>
            </a:fld>
            <a:endParaRPr lang="en-US"/>
          </a:p>
        </p:txBody>
      </p:sp>
    </p:spTree>
    <p:extLst>
      <p:ext uri="{BB962C8B-B14F-4D97-AF65-F5344CB8AC3E}">
        <p14:creationId xmlns:p14="http://schemas.microsoft.com/office/powerpoint/2010/main" val="206118465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04A852-1CA9-5C2E-3C86-7B6C8F68B23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3AEA187-FDC3-8028-147F-D728969F4A1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C551D62-5429-6CBD-AE46-77C5578171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B150DEC-EC0A-84E8-FFB0-D60DF89E688B}"/>
              </a:ext>
            </a:extLst>
          </p:cNvPr>
          <p:cNvSpPr>
            <a:spLocks noGrp="1"/>
          </p:cNvSpPr>
          <p:nvPr>
            <p:ph type="dt" sz="half" idx="10"/>
          </p:nvPr>
        </p:nvSpPr>
        <p:spPr/>
        <p:txBody>
          <a:bodyPr/>
          <a:lstStyle/>
          <a:p>
            <a:fld id="{7D0DA847-739F-47F5-B6EE-362D390D5CE0}" type="datetimeFigureOut">
              <a:rPr lang="en-US" smtClean="0"/>
              <a:t>5/10/2026</a:t>
            </a:fld>
            <a:endParaRPr lang="en-US"/>
          </a:p>
        </p:txBody>
      </p:sp>
      <p:sp>
        <p:nvSpPr>
          <p:cNvPr id="6" name="Footer Placeholder 5">
            <a:extLst>
              <a:ext uri="{FF2B5EF4-FFF2-40B4-BE49-F238E27FC236}">
                <a16:creationId xmlns:a16="http://schemas.microsoft.com/office/drawing/2014/main" id="{014CF43D-B0C2-1FB3-BF24-03703D9414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9F915E3-9499-BD1E-B923-B5DE1B7490AB}"/>
              </a:ext>
            </a:extLst>
          </p:cNvPr>
          <p:cNvSpPr>
            <a:spLocks noGrp="1"/>
          </p:cNvSpPr>
          <p:nvPr>
            <p:ph type="sldNum" sz="quarter" idx="12"/>
          </p:nvPr>
        </p:nvSpPr>
        <p:spPr/>
        <p:txBody>
          <a:bodyPr/>
          <a:lstStyle/>
          <a:p>
            <a:fld id="{F49AFB9F-7D37-4A4B-803C-AF0D107D279F}" type="slidenum">
              <a:rPr lang="en-US" smtClean="0"/>
              <a:t>‹#›</a:t>
            </a:fld>
            <a:endParaRPr lang="en-US"/>
          </a:p>
        </p:txBody>
      </p:sp>
    </p:spTree>
    <p:extLst>
      <p:ext uri="{BB962C8B-B14F-4D97-AF65-F5344CB8AC3E}">
        <p14:creationId xmlns:p14="http://schemas.microsoft.com/office/powerpoint/2010/main" val="97143493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91F338-7BE5-5DFD-63A3-4C38533E942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9F6622C-3162-DC66-E20C-2B32C3F1B01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ADBD7ED-C4F2-15F1-06B9-B14488118D5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5078AAA-8D38-7B0C-9825-1E1CAF093DB7}"/>
              </a:ext>
            </a:extLst>
          </p:cNvPr>
          <p:cNvSpPr>
            <a:spLocks noGrp="1"/>
          </p:cNvSpPr>
          <p:nvPr>
            <p:ph type="dt" sz="half" idx="10"/>
          </p:nvPr>
        </p:nvSpPr>
        <p:spPr/>
        <p:txBody>
          <a:bodyPr/>
          <a:lstStyle/>
          <a:p>
            <a:fld id="{7D0DA847-739F-47F5-B6EE-362D390D5CE0}" type="datetimeFigureOut">
              <a:rPr lang="en-US" smtClean="0"/>
              <a:t>5/10/2026</a:t>
            </a:fld>
            <a:endParaRPr lang="en-US"/>
          </a:p>
        </p:txBody>
      </p:sp>
      <p:sp>
        <p:nvSpPr>
          <p:cNvPr id="6" name="Footer Placeholder 5">
            <a:extLst>
              <a:ext uri="{FF2B5EF4-FFF2-40B4-BE49-F238E27FC236}">
                <a16:creationId xmlns:a16="http://schemas.microsoft.com/office/drawing/2014/main" id="{699CDDC1-805F-0FF6-2F19-E4937825919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A804D58-02C5-8908-51E0-917FEAE30646}"/>
              </a:ext>
            </a:extLst>
          </p:cNvPr>
          <p:cNvSpPr>
            <a:spLocks noGrp="1"/>
          </p:cNvSpPr>
          <p:nvPr>
            <p:ph type="sldNum" sz="quarter" idx="12"/>
          </p:nvPr>
        </p:nvSpPr>
        <p:spPr/>
        <p:txBody>
          <a:bodyPr/>
          <a:lstStyle/>
          <a:p>
            <a:fld id="{F49AFB9F-7D37-4A4B-803C-AF0D107D279F}" type="slidenum">
              <a:rPr lang="en-US" smtClean="0"/>
              <a:t>‹#›</a:t>
            </a:fld>
            <a:endParaRPr lang="en-US"/>
          </a:p>
        </p:txBody>
      </p:sp>
    </p:spTree>
    <p:extLst>
      <p:ext uri="{BB962C8B-B14F-4D97-AF65-F5344CB8AC3E}">
        <p14:creationId xmlns:p14="http://schemas.microsoft.com/office/powerpoint/2010/main" val="175929418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EE9789-30BF-2EF5-ABFB-5DFA6C8C037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5C44D4B-B8C9-9C4F-F0D2-F398FEBCB7C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90709CC-8C91-199D-92B5-05703BF37E8D}"/>
              </a:ext>
            </a:extLst>
          </p:cNvPr>
          <p:cNvSpPr>
            <a:spLocks noGrp="1"/>
          </p:cNvSpPr>
          <p:nvPr>
            <p:ph type="dt" sz="half" idx="10"/>
          </p:nvPr>
        </p:nvSpPr>
        <p:spPr/>
        <p:txBody>
          <a:bodyPr/>
          <a:lstStyle/>
          <a:p>
            <a:fld id="{7D0DA847-739F-47F5-B6EE-362D390D5CE0}" type="datetimeFigureOut">
              <a:rPr lang="en-US" smtClean="0"/>
              <a:t>5/10/2026</a:t>
            </a:fld>
            <a:endParaRPr lang="en-US"/>
          </a:p>
        </p:txBody>
      </p:sp>
      <p:sp>
        <p:nvSpPr>
          <p:cNvPr id="5" name="Footer Placeholder 4">
            <a:extLst>
              <a:ext uri="{FF2B5EF4-FFF2-40B4-BE49-F238E27FC236}">
                <a16:creationId xmlns:a16="http://schemas.microsoft.com/office/drawing/2014/main" id="{F2997270-6FC2-2BF1-D5DC-714EEC4A62F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E9C63BC-A3B4-A699-5CF2-B96047ACE274}"/>
              </a:ext>
            </a:extLst>
          </p:cNvPr>
          <p:cNvSpPr>
            <a:spLocks noGrp="1"/>
          </p:cNvSpPr>
          <p:nvPr>
            <p:ph type="sldNum" sz="quarter" idx="12"/>
          </p:nvPr>
        </p:nvSpPr>
        <p:spPr/>
        <p:txBody>
          <a:bodyPr/>
          <a:lstStyle/>
          <a:p>
            <a:fld id="{F49AFB9F-7D37-4A4B-803C-AF0D107D279F}" type="slidenum">
              <a:rPr lang="en-US" smtClean="0"/>
              <a:t>‹#›</a:t>
            </a:fld>
            <a:endParaRPr lang="en-US"/>
          </a:p>
        </p:txBody>
      </p:sp>
    </p:spTree>
    <p:extLst>
      <p:ext uri="{BB962C8B-B14F-4D97-AF65-F5344CB8AC3E}">
        <p14:creationId xmlns:p14="http://schemas.microsoft.com/office/powerpoint/2010/main" val="25566408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913795" y="1732449"/>
            <a:ext cx="5060497" cy="4058750"/>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02892" y="1732449"/>
            <a:ext cx="5064665" cy="4058751"/>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0C05AE0-CF04-4007-89BB-A66CE0B5C55E}" type="datetimeFigureOut">
              <a:rPr lang="en-US" smtClean="0"/>
              <a:t>5/10/2026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2A7AFF-A33F-4F3D-8A44-2346D9BCDF79}" type="slidenum">
              <a:rPr lang="en-US" smtClean="0"/>
              <a:t>‹#›</a:t>
            </a:fld>
            <a:endParaRPr lang="en-US"/>
          </a:p>
        </p:txBody>
      </p:sp>
    </p:spTree>
    <p:extLst>
      <p:ext uri="{BB962C8B-B14F-4D97-AF65-F5344CB8AC3E}">
        <p14:creationId xmlns:p14="http://schemas.microsoft.com/office/powerpoint/2010/main" val="240641397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6D555EA-E3C3-4A25-22EF-5421CB7593F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79B1C39-0FBB-FB7A-991F-B8A25962006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9C82A03-6550-0E89-DB61-A0912D4C39B7}"/>
              </a:ext>
            </a:extLst>
          </p:cNvPr>
          <p:cNvSpPr>
            <a:spLocks noGrp="1"/>
          </p:cNvSpPr>
          <p:nvPr>
            <p:ph type="dt" sz="half" idx="10"/>
          </p:nvPr>
        </p:nvSpPr>
        <p:spPr/>
        <p:txBody>
          <a:bodyPr/>
          <a:lstStyle/>
          <a:p>
            <a:fld id="{7D0DA847-739F-47F5-B6EE-362D390D5CE0}" type="datetimeFigureOut">
              <a:rPr lang="en-US" smtClean="0"/>
              <a:t>5/10/2026</a:t>
            </a:fld>
            <a:endParaRPr lang="en-US"/>
          </a:p>
        </p:txBody>
      </p:sp>
      <p:sp>
        <p:nvSpPr>
          <p:cNvPr id="5" name="Footer Placeholder 4">
            <a:extLst>
              <a:ext uri="{FF2B5EF4-FFF2-40B4-BE49-F238E27FC236}">
                <a16:creationId xmlns:a16="http://schemas.microsoft.com/office/drawing/2014/main" id="{B215A809-3165-4C38-94F7-0954F279C4C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3B28980-25C3-1E78-95CE-35096DB937C0}"/>
              </a:ext>
            </a:extLst>
          </p:cNvPr>
          <p:cNvSpPr>
            <a:spLocks noGrp="1"/>
          </p:cNvSpPr>
          <p:nvPr>
            <p:ph type="sldNum" sz="quarter" idx="12"/>
          </p:nvPr>
        </p:nvSpPr>
        <p:spPr/>
        <p:txBody>
          <a:bodyPr/>
          <a:lstStyle/>
          <a:p>
            <a:fld id="{F49AFB9F-7D37-4A4B-803C-AF0D107D279F}" type="slidenum">
              <a:rPr lang="en-US" smtClean="0"/>
              <a:t>‹#›</a:t>
            </a:fld>
            <a:endParaRPr lang="en-US"/>
          </a:p>
        </p:txBody>
      </p:sp>
    </p:spTree>
    <p:extLst>
      <p:ext uri="{BB962C8B-B14F-4D97-AF65-F5344CB8AC3E}">
        <p14:creationId xmlns:p14="http://schemas.microsoft.com/office/powerpoint/2010/main" val="3592311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20" name="Picture 19" descr="Slate-V2-H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3795" y="1734506"/>
            <a:ext cx="5089072" cy="4148769"/>
          </a:xfrm>
          <a:prstGeom prst="rect">
            <a:avLst/>
          </a:prstGeom>
        </p:spPr>
      </p:pic>
      <p:pic>
        <p:nvPicPr>
          <p:cNvPr id="21" name="Picture 20" descr="Slate-V2-H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78485" y="1734506"/>
            <a:ext cx="5089072" cy="4148769"/>
          </a:xfrm>
          <a:prstGeom prst="rect">
            <a:avLst/>
          </a:prstGeom>
        </p:spPr>
      </p:pic>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005872" y="1835254"/>
            <a:ext cx="4876344" cy="544884"/>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05872" y="2380137"/>
            <a:ext cx="4876344" cy="3411063"/>
          </a:xfrm>
        </p:spPr>
        <p:txBody>
          <a:bodyPr anchor="t">
            <a:norm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94967" y="1835254"/>
            <a:ext cx="4895330" cy="544883"/>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94967" y="2380137"/>
            <a:ext cx="4895330" cy="3411063"/>
          </a:xfrm>
        </p:spPr>
        <p:txBody>
          <a:bodyPr anchor="t">
            <a:norm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0C05AE0-CF04-4007-89BB-A66CE0B5C55E}" type="datetimeFigureOut">
              <a:rPr lang="en-US" smtClean="0"/>
              <a:t>5/10/2026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E2A7AFF-A33F-4F3D-8A44-2346D9BCDF79}" type="slidenum">
              <a:rPr lang="en-US" smtClean="0"/>
              <a:t>‹#›</a:t>
            </a:fld>
            <a:endParaRPr lang="en-US"/>
          </a:p>
        </p:txBody>
      </p:sp>
    </p:spTree>
    <p:extLst>
      <p:ext uri="{BB962C8B-B14F-4D97-AF65-F5344CB8AC3E}">
        <p14:creationId xmlns:p14="http://schemas.microsoft.com/office/powerpoint/2010/main" val="1328472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0C05AE0-CF04-4007-89BB-A66CE0B5C55E}" type="datetimeFigureOut">
              <a:rPr lang="en-US" smtClean="0"/>
              <a:t>5/10/2026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E2A7AFF-A33F-4F3D-8A44-2346D9BCDF79}" type="slidenum">
              <a:rPr lang="en-US" smtClean="0"/>
              <a:t>‹#›</a:t>
            </a:fld>
            <a:endParaRPr lang="en-US"/>
          </a:p>
        </p:txBody>
      </p:sp>
    </p:spTree>
    <p:extLst>
      <p:ext uri="{BB962C8B-B14F-4D97-AF65-F5344CB8AC3E}">
        <p14:creationId xmlns:p14="http://schemas.microsoft.com/office/powerpoint/2010/main" val="522414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C05AE0-CF04-4007-89BB-A66CE0B5C55E}" type="datetimeFigureOut">
              <a:rPr lang="en-US" smtClean="0"/>
              <a:t>5/10/2026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E2A7AFF-A33F-4F3D-8A44-2346D9BCDF79}" type="slidenum">
              <a:rPr lang="en-US" smtClean="0"/>
              <a:t>‹#›</a:t>
            </a:fld>
            <a:endParaRPr lang="en-US"/>
          </a:p>
        </p:txBody>
      </p:sp>
    </p:spTree>
    <p:extLst>
      <p:ext uri="{BB962C8B-B14F-4D97-AF65-F5344CB8AC3E}">
        <p14:creationId xmlns:p14="http://schemas.microsoft.com/office/powerpoint/2010/main" val="23272605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3706889" cy="1821918"/>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4855633" y="609600"/>
            <a:ext cx="6411924" cy="518160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3795" y="2431518"/>
            <a:ext cx="3706889" cy="3359681"/>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0C05AE0-CF04-4007-89BB-A66CE0B5C55E}" type="datetimeFigureOut">
              <a:rPr lang="en-US" smtClean="0"/>
              <a:t>5/10/2026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2A7AFF-A33F-4F3D-8A44-2346D9BCDF79}" type="slidenum">
              <a:rPr lang="en-US" smtClean="0"/>
              <a:t>‹#›</a:t>
            </a:fld>
            <a:endParaRPr lang="en-US"/>
          </a:p>
        </p:txBody>
      </p:sp>
    </p:spTree>
    <p:extLst>
      <p:ext uri="{BB962C8B-B14F-4D97-AF65-F5344CB8AC3E}">
        <p14:creationId xmlns:p14="http://schemas.microsoft.com/office/powerpoint/2010/main" val="18406370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22" name="Picture 21" descr="Slate-V2-HD-vert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93665" y="609600"/>
            <a:ext cx="3584166" cy="5204832"/>
          </a:xfrm>
          <a:prstGeom prst="rect">
            <a:avLst/>
          </a:prstGeom>
        </p:spPr>
      </p:pic>
      <p:sp>
        <p:nvSpPr>
          <p:cNvPr id="2" name="Title 1"/>
          <p:cNvSpPr>
            <a:spLocks noGrp="1"/>
          </p:cNvSpPr>
          <p:nvPr>
            <p:ph type="title"/>
          </p:nvPr>
        </p:nvSpPr>
        <p:spPr>
          <a:xfrm>
            <a:off x="913795" y="609923"/>
            <a:ext cx="5934949" cy="1829338"/>
          </a:xfrm>
        </p:spPr>
        <p:txBody>
          <a:bodyPr anchor="b">
            <a:noAutofit/>
          </a:bodyPr>
          <a:lstStyle>
            <a:lvl1pPr algn="ctr">
              <a:defRPr sz="32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42551" y="763702"/>
            <a:ext cx="3275751" cy="4912822"/>
          </a:xfr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913795" y="2439261"/>
            <a:ext cx="5934949" cy="337613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0C05AE0-CF04-4007-89BB-A66CE0B5C55E}" type="datetimeFigureOut">
              <a:rPr lang="en-US" smtClean="0"/>
              <a:t>5/10/2026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2A7AFF-A33F-4F3D-8A44-2346D9BCDF79}" type="slidenum">
              <a:rPr lang="en-US" smtClean="0"/>
              <a:t>‹#›</a:t>
            </a:fld>
            <a:endParaRPr lang="en-US"/>
          </a:p>
        </p:txBody>
      </p:sp>
    </p:spTree>
    <p:extLst>
      <p:ext uri="{BB962C8B-B14F-4D97-AF65-F5344CB8AC3E}">
        <p14:creationId xmlns:p14="http://schemas.microsoft.com/office/powerpoint/2010/main" val="35505315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theme" Target="../theme/theme2.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7.xml"/><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theme" Target="../theme/theme3.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2" cy="970450"/>
          </a:xfrm>
          <a:prstGeom prst="rect">
            <a:avLst/>
          </a:prstGeom>
          <a:effectLst>
            <a:outerShdw blurRad="25400" dir="17880000">
              <a:srgbClr val="000000">
                <a:alpha val="46000"/>
              </a:srgbClr>
            </a:outerShdw>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95" y="1732449"/>
            <a:ext cx="10353762" cy="4058751"/>
          </a:xfrm>
          <a:prstGeom prst="rect">
            <a:avLst/>
          </a:prstGeom>
          <a:effectLst>
            <a:outerShdw blurRad="25400" dir="17880000">
              <a:srgbClr val="000000">
                <a:alpha val="46000"/>
              </a:srgbClr>
            </a:outerShdw>
          </a:effectLst>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B0C05AE0-CF04-4007-89BB-A66CE0B5C55E}" type="datetimeFigureOut">
              <a:rPr lang="en-US" smtClean="0"/>
              <a:t>5/10/2026</a:t>
            </a:fld>
            <a:endParaRPr lang="en-US"/>
          </a:p>
        </p:txBody>
      </p:sp>
      <p:sp>
        <p:nvSpPr>
          <p:cNvPr id="5" name="Footer Placeholder 4"/>
          <p:cNvSpPr>
            <a:spLocks noGrp="1"/>
          </p:cNvSpPr>
          <p:nvPr>
            <p:ph type="ftr" sz="quarter" idx="3"/>
          </p:nvPr>
        </p:nvSpPr>
        <p:spPr>
          <a:xfrm>
            <a:off x="913795" y="5883275"/>
            <a:ext cx="6672865" cy="365125"/>
          </a:xfrm>
          <a:prstGeom prst="rect">
            <a:avLst/>
          </a:prstGeom>
        </p:spPr>
        <p:txBody>
          <a:bodyPr vert="horz" lIns="91440" tIns="45720" rIns="91440" bIns="45720" rtlCol="0" anchor="ctr"/>
          <a:lstStyle>
            <a:lvl1pPr algn="l">
              <a:defRPr sz="1000">
                <a:solidFill>
                  <a:schemeClr val="tx1">
                    <a:lumMod val="95000"/>
                  </a:schemeClr>
                </a:solidFill>
                <a:effectLst>
                  <a:outerShdw blurRad="50800" dist="38100" dir="2700000" algn="tl" rotWithShape="0">
                    <a:schemeClr val="bg1">
                      <a:alpha val="43000"/>
                    </a:schemeClr>
                  </a:outerShdw>
                </a:effectLst>
              </a:defRPr>
            </a:lvl1pPr>
          </a:lstStyle>
          <a:p>
            <a:endParaRPr lang="en-US"/>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3E2A7AFF-A33F-4F3D-8A44-2346D9BCDF79}" type="slidenum">
              <a:rPr lang="en-US" smtClean="0"/>
              <a:t>‹#›</a:t>
            </a:fld>
            <a:endParaRPr lang="en-US"/>
          </a:p>
        </p:txBody>
      </p:sp>
    </p:spTree>
    <p:extLst>
      <p:ext uri="{BB962C8B-B14F-4D97-AF65-F5344CB8AC3E}">
        <p14:creationId xmlns:p14="http://schemas.microsoft.com/office/powerpoint/2010/main" val="3285211979"/>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06000" algn="l" defTabSz="457200" rtl="0" eaLnBrk="1" latinLnBrk="0" hangingPunct="1">
        <a:spcBef>
          <a:spcPct val="20000"/>
        </a:spcBef>
        <a:spcAft>
          <a:spcPts val="600"/>
        </a:spcAft>
        <a:buClr>
          <a:schemeClr val="tx2"/>
        </a:buClr>
        <a:buSzPct val="70000"/>
        <a:buFont typeface="Wingdings 2" charset="2"/>
        <a:buChar char=""/>
        <a:defRPr sz="2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spcBef>
          <a:spcPct val="20000"/>
        </a:spcBef>
        <a:spcAft>
          <a:spcPts val="600"/>
        </a:spcAft>
        <a:buClr>
          <a:schemeClr val="tx2"/>
        </a:buClr>
        <a:buSzPct val="70000"/>
        <a:buFont typeface="Wingdings 2" charset="2"/>
        <a:buChar char=""/>
        <a:defRPr sz="18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892969" y="178594"/>
            <a:ext cx="10406063" cy="151804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p>
            <a:r>
              <a:t>Title Text</a:t>
            </a:r>
          </a:p>
        </p:txBody>
      </p:sp>
      <p:sp>
        <p:nvSpPr>
          <p:cNvPr id="3" name="Body Level One…"/>
          <p:cNvSpPr txBox="1">
            <a:spLocks noGrp="1"/>
          </p:cNvSpPr>
          <p:nvPr>
            <p:ph type="body" idx="1"/>
          </p:nvPr>
        </p:nvSpPr>
        <p:spPr>
          <a:xfrm>
            <a:off x="892969" y="1821656"/>
            <a:ext cx="10406063" cy="442019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5933329" y="6536531"/>
            <a:ext cx="270908" cy="275717"/>
          </a:xfrm>
          <a:prstGeom prst="rect">
            <a:avLst/>
          </a:prstGeom>
          <a:ln w="12700">
            <a:miter lim="400000"/>
          </a:ln>
        </p:spPr>
        <p:txBody>
          <a:bodyPr wrap="none" lIns="50800" tIns="50800" rIns="50800" bIns="50800">
            <a:spAutoFit/>
          </a:bodyPr>
          <a:lstStyle>
            <a:lvl1pPr>
              <a:defRPr sz="1125" b="0">
                <a:latin typeface="Helvetica Neue Light"/>
                <a:ea typeface="Helvetica Neue Light"/>
                <a:cs typeface="Helvetica Neue Light"/>
                <a:sym typeface="Helvetica Neue Light"/>
              </a:defRPr>
            </a:lvl1pPr>
          </a:lstStyle>
          <a:p>
            <a:fld id="{86CB4B4D-7CA3-9044-876B-883B54F8677D}" type="slidenum">
              <a:t>‹#›</a:t>
            </a:fld>
            <a:endParaRPr/>
          </a:p>
        </p:txBody>
      </p:sp>
    </p:spTree>
    <p:extLst>
      <p:ext uri="{BB962C8B-B14F-4D97-AF65-F5344CB8AC3E}">
        <p14:creationId xmlns:p14="http://schemas.microsoft.com/office/powerpoint/2010/main" val="2944138886"/>
      </p:ext>
    </p:extLst>
  </p:cSld>
  <p:clrMap bg1="dk1" tx1="lt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Lst>
  <p:transition spd="med"/>
  <p:txStyles>
    <p:titleStyle>
      <a:lvl1pPr marL="0" marR="0" indent="0" algn="ctr" defTabSz="410751" rtl="0" latinLnBrk="0">
        <a:lnSpc>
          <a:spcPct val="100000"/>
        </a:lnSpc>
        <a:spcBef>
          <a:spcPts val="0"/>
        </a:spcBef>
        <a:spcAft>
          <a:spcPts val="0"/>
        </a:spcAft>
        <a:buClrTx/>
        <a:buSzTx/>
        <a:buFontTx/>
        <a:buNone/>
        <a:tabLst/>
        <a:defRPr sz="5625" b="0" i="0" u="none" strike="noStrike" cap="none" spc="0" baseline="0">
          <a:solidFill>
            <a:srgbClr val="FFFFFF"/>
          </a:solidFill>
          <a:uFillTx/>
          <a:latin typeface="+mn-lt"/>
          <a:ea typeface="+mn-ea"/>
          <a:cs typeface="+mn-cs"/>
          <a:sym typeface="Helvetica Neue Medium"/>
        </a:defRPr>
      </a:lvl1pPr>
      <a:lvl2pPr marL="0" marR="0" indent="0" algn="ctr" defTabSz="410751" rtl="0" latinLnBrk="0">
        <a:lnSpc>
          <a:spcPct val="100000"/>
        </a:lnSpc>
        <a:spcBef>
          <a:spcPts val="0"/>
        </a:spcBef>
        <a:spcAft>
          <a:spcPts val="0"/>
        </a:spcAft>
        <a:buClrTx/>
        <a:buSzTx/>
        <a:buFontTx/>
        <a:buNone/>
        <a:tabLst/>
        <a:defRPr sz="5625" b="0" i="0" u="none" strike="noStrike" cap="none" spc="0" baseline="0">
          <a:solidFill>
            <a:srgbClr val="FFFFFF"/>
          </a:solidFill>
          <a:uFillTx/>
          <a:latin typeface="+mn-lt"/>
          <a:ea typeface="+mn-ea"/>
          <a:cs typeface="+mn-cs"/>
          <a:sym typeface="Helvetica Neue Medium"/>
        </a:defRPr>
      </a:lvl2pPr>
      <a:lvl3pPr marL="0" marR="0" indent="0" algn="ctr" defTabSz="410751" rtl="0" latinLnBrk="0">
        <a:lnSpc>
          <a:spcPct val="100000"/>
        </a:lnSpc>
        <a:spcBef>
          <a:spcPts val="0"/>
        </a:spcBef>
        <a:spcAft>
          <a:spcPts val="0"/>
        </a:spcAft>
        <a:buClrTx/>
        <a:buSzTx/>
        <a:buFontTx/>
        <a:buNone/>
        <a:tabLst/>
        <a:defRPr sz="5625" b="0" i="0" u="none" strike="noStrike" cap="none" spc="0" baseline="0">
          <a:solidFill>
            <a:srgbClr val="FFFFFF"/>
          </a:solidFill>
          <a:uFillTx/>
          <a:latin typeface="+mn-lt"/>
          <a:ea typeface="+mn-ea"/>
          <a:cs typeface="+mn-cs"/>
          <a:sym typeface="Helvetica Neue Medium"/>
        </a:defRPr>
      </a:lvl3pPr>
      <a:lvl4pPr marL="0" marR="0" indent="0" algn="ctr" defTabSz="410751" rtl="0" latinLnBrk="0">
        <a:lnSpc>
          <a:spcPct val="100000"/>
        </a:lnSpc>
        <a:spcBef>
          <a:spcPts val="0"/>
        </a:spcBef>
        <a:spcAft>
          <a:spcPts val="0"/>
        </a:spcAft>
        <a:buClrTx/>
        <a:buSzTx/>
        <a:buFontTx/>
        <a:buNone/>
        <a:tabLst/>
        <a:defRPr sz="5625" b="0" i="0" u="none" strike="noStrike" cap="none" spc="0" baseline="0">
          <a:solidFill>
            <a:srgbClr val="FFFFFF"/>
          </a:solidFill>
          <a:uFillTx/>
          <a:latin typeface="+mn-lt"/>
          <a:ea typeface="+mn-ea"/>
          <a:cs typeface="+mn-cs"/>
          <a:sym typeface="Helvetica Neue Medium"/>
        </a:defRPr>
      </a:lvl4pPr>
      <a:lvl5pPr marL="0" marR="0" indent="0" algn="ctr" defTabSz="410751" rtl="0" latinLnBrk="0">
        <a:lnSpc>
          <a:spcPct val="100000"/>
        </a:lnSpc>
        <a:spcBef>
          <a:spcPts val="0"/>
        </a:spcBef>
        <a:spcAft>
          <a:spcPts val="0"/>
        </a:spcAft>
        <a:buClrTx/>
        <a:buSzTx/>
        <a:buFontTx/>
        <a:buNone/>
        <a:tabLst/>
        <a:defRPr sz="5625" b="0" i="0" u="none" strike="noStrike" cap="none" spc="0" baseline="0">
          <a:solidFill>
            <a:srgbClr val="FFFFFF"/>
          </a:solidFill>
          <a:uFillTx/>
          <a:latin typeface="+mn-lt"/>
          <a:ea typeface="+mn-ea"/>
          <a:cs typeface="+mn-cs"/>
          <a:sym typeface="Helvetica Neue Medium"/>
        </a:defRPr>
      </a:lvl5pPr>
      <a:lvl6pPr marL="0" marR="0" indent="0" algn="ctr" defTabSz="410751" rtl="0" latinLnBrk="0">
        <a:lnSpc>
          <a:spcPct val="100000"/>
        </a:lnSpc>
        <a:spcBef>
          <a:spcPts val="0"/>
        </a:spcBef>
        <a:spcAft>
          <a:spcPts val="0"/>
        </a:spcAft>
        <a:buClrTx/>
        <a:buSzTx/>
        <a:buFontTx/>
        <a:buNone/>
        <a:tabLst/>
        <a:defRPr sz="5625" b="0" i="0" u="none" strike="noStrike" cap="none" spc="0" baseline="0">
          <a:solidFill>
            <a:srgbClr val="FFFFFF"/>
          </a:solidFill>
          <a:uFillTx/>
          <a:latin typeface="+mn-lt"/>
          <a:ea typeface="+mn-ea"/>
          <a:cs typeface="+mn-cs"/>
          <a:sym typeface="Helvetica Neue Medium"/>
        </a:defRPr>
      </a:lvl6pPr>
      <a:lvl7pPr marL="0" marR="0" indent="0" algn="ctr" defTabSz="410751" rtl="0" latinLnBrk="0">
        <a:lnSpc>
          <a:spcPct val="100000"/>
        </a:lnSpc>
        <a:spcBef>
          <a:spcPts val="0"/>
        </a:spcBef>
        <a:spcAft>
          <a:spcPts val="0"/>
        </a:spcAft>
        <a:buClrTx/>
        <a:buSzTx/>
        <a:buFontTx/>
        <a:buNone/>
        <a:tabLst/>
        <a:defRPr sz="5625" b="0" i="0" u="none" strike="noStrike" cap="none" spc="0" baseline="0">
          <a:solidFill>
            <a:srgbClr val="FFFFFF"/>
          </a:solidFill>
          <a:uFillTx/>
          <a:latin typeface="+mn-lt"/>
          <a:ea typeface="+mn-ea"/>
          <a:cs typeface="+mn-cs"/>
          <a:sym typeface="Helvetica Neue Medium"/>
        </a:defRPr>
      </a:lvl7pPr>
      <a:lvl8pPr marL="0" marR="0" indent="0" algn="ctr" defTabSz="410751" rtl="0" latinLnBrk="0">
        <a:lnSpc>
          <a:spcPct val="100000"/>
        </a:lnSpc>
        <a:spcBef>
          <a:spcPts val="0"/>
        </a:spcBef>
        <a:spcAft>
          <a:spcPts val="0"/>
        </a:spcAft>
        <a:buClrTx/>
        <a:buSzTx/>
        <a:buFontTx/>
        <a:buNone/>
        <a:tabLst/>
        <a:defRPr sz="5625" b="0" i="0" u="none" strike="noStrike" cap="none" spc="0" baseline="0">
          <a:solidFill>
            <a:srgbClr val="FFFFFF"/>
          </a:solidFill>
          <a:uFillTx/>
          <a:latin typeface="+mn-lt"/>
          <a:ea typeface="+mn-ea"/>
          <a:cs typeface="+mn-cs"/>
          <a:sym typeface="Helvetica Neue Medium"/>
        </a:defRPr>
      </a:lvl8pPr>
      <a:lvl9pPr marL="0" marR="0" indent="0" algn="ctr" defTabSz="410751" rtl="0" latinLnBrk="0">
        <a:lnSpc>
          <a:spcPct val="100000"/>
        </a:lnSpc>
        <a:spcBef>
          <a:spcPts val="0"/>
        </a:spcBef>
        <a:spcAft>
          <a:spcPts val="0"/>
        </a:spcAft>
        <a:buClrTx/>
        <a:buSzTx/>
        <a:buFontTx/>
        <a:buNone/>
        <a:tabLst/>
        <a:defRPr sz="5625" b="0" i="0" u="none" strike="noStrike" cap="none" spc="0" baseline="0">
          <a:solidFill>
            <a:srgbClr val="FFFFFF"/>
          </a:solidFill>
          <a:uFillTx/>
          <a:latin typeface="+mn-lt"/>
          <a:ea typeface="+mn-ea"/>
          <a:cs typeface="+mn-cs"/>
          <a:sym typeface="Helvetica Neue Medium"/>
        </a:defRPr>
      </a:lvl9pPr>
    </p:titleStyle>
    <p:bodyStyle>
      <a:lvl1pPr marL="312528" marR="0" indent="-312528" algn="l" defTabSz="410751" rtl="0" latinLnBrk="0">
        <a:lnSpc>
          <a:spcPct val="100000"/>
        </a:lnSpc>
        <a:spcBef>
          <a:spcPts val="2953"/>
        </a:spcBef>
        <a:spcAft>
          <a:spcPts val="0"/>
        </a:spcAft>
        <a:buClr>
          <a:srgbClr val="FFFFFF"/>
        </a:buClr>
        <a:buSzPct val="145000"/>
        <a:buFontTx/>
        <a:buChar char="•"/>
        <a:tabLst/>
        <a:defRPr sz="2250" b="0" i="0" u="none" strike="noStrike" cap="none" spc="0" baseline="0">
          <a:solidFill>
            <a:srgbClr val="FFFFFF"/>
          </a:solidFill>
          <a:uFillTx/>
          <a:latin typeface="Helvetica Neue"/>
          <a:ea typeface="Helvetica Neue"/>
          <a:cs typeface="Helvetica Neue"/>
          <a:sym typeface="Helvetica Neue"/>
        </a:defRPr>
      </a:lvl1pPr>
      <a:lvl2pPr marL="625056" marR="0" indent="-312528" algn="l" defTabSz="410751" rtl="0" latinLnBrk="0">
        <a:lnSpc>
          <a:spcPct val="100000"/>
        </a:lnSpc>
        <a:spcBef>
          <a:spcPts val="2953"/>
        </a:spcBef>
        <a:spcAft>
          <a:spcPts val="0"/>
        </a:spcAft>
        <a:buClr>
          <a:srgbClr val="FFFFFF"/>
        </a:buClr>
        <a:buSzPct val="145000"/>
        <a:buFontTx/>
        <a:buChar char="•"/>
        <a:tabLst/>
        <a:defRPr sz="2250" b="0" i="0" u="none" strike="noStrike" cap="none" spc="0" baseline="0">
          <a:solidFill>
            <a:srgbClr val="FFFFFF"/>
          </a:solidFill>
          <a:uFillTx/>
          <a:latin typeface="Helvetica Neue"/>
          <a:ea typeface="Helvetica Neue"/>
          <a:cs typeface="Helvetica Neue"/>
          <a:sym typeface="Helvetica Neue"/>
        </a:defRPr>
      </a:lvl2pPr>
      <a:lvl3pPr marL="937584" marR="0" indent="-312528" algn="l" defTabSz="410751" rtl="0" latinLnBrk="0">
        <a:lnSpc>
          <a:spcPct val="100000"/>
        </a:lnSpc>
        <a:spcBef>
          <a:spcPts val="2953"/>
        </a:spcBef>
        <a:spcAft>
          <a:spcPts val="0"/>
        </a:spcAft>
        <a:buClr>
          <a:srgbClr val="FFFFFF"/>
        </a:buClr>
        <a:buSzPct val="145000"/>
        <a:buFontTx/>
        <a:buChar char="•"/>
        <a:tabLst/>
        <a:defRPr sz="2250" b="0" i="0" u="none" strike="noStrike" cap="none" spc="0" baseline="0">
          <a:solidFill>
            <a:srgbClr val="FFFFFF"/>
          </a:solidFill>
          <a:uFillTx/>
          <a:latin typeface="Helvetica Neue"/>
          <a:ea typeface="Helvetica Neue"/>
          <a:cs typeface="Helvetica Neue"/>
          <a:sym typeface="Helvetica Neue"/>
        </a:defRPr>
      </a:lvl3pPr>
      <a:lvl4pPr marL="1250112" marR="0" indent="-312528" algn="l" defTabSz="410751" rtl="0" latinLnBrk="0">
        <a:lnSpc>
          <a:spcPct val="100000"/>
        </a:lnSpc>
        <a:spcBef>
          <a:spcPts val="2953"/>
        </a:spcBef>
        <a:spcAft>
          <a:spcPts val="0"/>
        </a:spcAft>
        <a:buClr>
          <a:srgbClr val="FFFFFF"/>
        </a:buClr>
        <a:buSzPct val="145000"/>
        <a:buFontTx/>
        <a:buChar char="•"/>
        <a:tabLst/>
        <a:defRPr sz="2250" b="0" i="0" u="none" strike="noStrike" cap="none" spc="0" baseline="0">
          <a:solidFill>
            <a:srgbClr val="FFFFFF"/>
          </a:solidFill>
          <a:uFillTx/>
          <a:latin typeface="Helvetica Neue"/>
          <a:ea typeface="Helvetica Neue"/>
          <a:cs typeface="Helvetica Neue"/>
          <a:sym typeface="Helvetica Neue"/>
        </a:defRPr>
      </a:lvl4pPr>
      <a:lvl5pPr marL="1562640" marR="0" indent="-312528" algn="l" defTabSz="410751" rtl="0" latinLnBrk="0">
        <a:lnSpc>
          <a:spcPct val="100000"/>
        </a:lnSpc>
        <a:spcBef>
          <a:spcPts val="2953"/>
        </a:spcBef>
        <a:spcAft>
          <a:spcPts val="0"/>
        </a:spcAft>
        <a:buClr>
          <a:srgbClr val="FFFFFF"/>
        </a:buClr>
        <a:buSzPct val="145000"/>
        <a:buFontTx/>
        <a:buChar char="•"/>
        <a:tabLst/>
        <a:defRPr sz="2250" b="0" i="0" u="none" strike="noStrike" cap="none" spc="0" baseline="0">
          <a:solidFill>
            <a:srgbClr val="FFFFFF"/>
          </a:solidFill>
          <a:uFillTx/>
          <a:latin typeface="Helvetica Neue"/>
          <a:ea typeface="Helvetica Neue"/>
          <a:cs typeface="Helvetica Neue"/>
          <a:sym typeface="Helvetica Neue"/>
        </a:defRPr>
      </a:lvl5pPr>
      <a:lvl6pPr marL="1875168" marR="0" indent="-312528" algn="l" defTabSz="410751" rtl="0" latinLnBrk="0">
        <a:lnSpc>
          <a:spcPct val="100000"/>
        </a:lnSpc>
        <a:spcBef>
          <a:spcPts val="2953"/>
        </a:spcBef>
        <a:spcAft>
          <a:spcPts val="0"/>
        </a:spcAft>
        <a:buClr>
          <a:srgbClr val="FFFFFF"/>
        </a:buClr>
        <a:buSzPct val="145000"/>
        <a:buFontTx/>
        <a:buChar char="•"/>
        <a:tabLst/>
        <a:defRPr sz="2250" b="0" i="0" u="none" strike="noStrike" cap="none" spc="0" baseline="0">
          <a:solidFill>
            <a:srgbClr val="FFFFFF"/>
          </a:solidFill>
          <a:uFillTx/>
          <a:latin typeface="Helvetica Neue"/>
          <a:ea typeface="Helvetica Neue"/>
          <a:cs typeface="Helvetica Neue"/>
          <a:sym typeface="Helvetica Neue"/>
        </a:defRPr>
      </a:lvl6pPr>
      <a:lvl7pPr marL="2187696" marR="0" indent="-312528" algn="l" defTabSz="410751" rtl="0" latinLnBrk="0">
        <a:lnSpc>
          <a:spcPct val="100000"/>
        </a:lnSpc>
        <a:spcBef>
          <a:spcPts val="2953"/>
        </a:spcBef>
        <a:spcAft>
          <a:spcPts val="0"/>
        </a:spcAft>
        <a:buClr>
          <a:srgbClr val="FFFFFF"/>
        </a:buClr>
        <a:buSzPct val="145000"/>
        <a:buFontTx/>
        <a:buChar char="•"/>
        <a:tabLst/>
        <a:defRPr sz="2250" b="0" i="0" u="none" strike="noStrike" cap="none" spc="0" baseline="0">
          <a:solidFill>
            <a:srgbClr val="FFFFFF"/>
          </a:solidFill>
          <a:uFillTx/>
          <a:latin typeface="Helvetica Neue"/>
          <a:ea typeface="Helvetica Neue"/>
          <a:cs typeface="Helvetica Neue"/>
          <a:sym typeface="Helvetica Neue"/>
        </a:defRPr>
      </a:lvl7pPr>
      <a:lvl8pPr marL="2500224" marR="0" indent="-312528" algn="l" defTabSz="410751" rtl="0" latinLnBrk="0">
        <a:lnSpc>
          <a:spcPct val="100000"/>
        </a:lnSpc>
        <a:spcBef>
          <a:spcPts val="2953"/>
        </a:spcBef>
        <a:spcAft>
          <a:spcPts val="0"/>
        </a:spcAft>
        <a:buClr>
          <a:srgbClr val="FFFFFF"/>
        </a:buClr>
        <a:buSzPct val="145000"/>
        <a:buFontTx/>
        <a:buChar char="•"/>
        <a:tabLst/>
        <a:defRPr sz="2250" b="0" i="0" u="none" strike="noStrike" cap="none" spc="0" baseline="0">
          <a:solidFill>
            <a:srgbClr val="FFFFFF"/>
          </a:solidFill>
          <a:uFillTx/>
          <a:latin typeface="Helvetica Neue"/>
          <a:ea typeface="Helvetica Neue"/>
          <a:cs typeface="Helvetica Neue"/>
          <a:sym typeface="Helvetica Neue"/>
        </a:defRPr>
      </a:lvl8pPr>
      <a:lvl9pPr marL="2812752" marR="0" indent="-312528" algn="l" defTabSz="410751" rtl="0" latinLnBrk="0">
        <a:lnSpc>
          <a:spcPct val="100000"/>
        </a:lnSpc>
        <a:spcBef>
          <a:spcPts val="2953"/>
        </a:spcBef>
        <a:spcAft>
          <a:spcPts val="0"/>
        </a:spcAft>
        <a:buClr>
          <a:srgbClr val="FFFFFF"/>
        </a:buClr>
        <a:buSzPct val="145000"/>
        <a:buFontTx/>
        <a:buChar char="•"/>
        <a:tabLst/>
        <a:defRPr sz="2250" b="0" i="0" u="none" strike="noStrike" cap="none" spc="0" baseline="0">
          <a:solidFill>
            <a:srgbClr val="FFFFFF"/>
          </a:solidFill>
          <a:uFillTx/>
          <a:latin typeface="Helvetica Neue"/>
          <a:ea typeface="Helvetica Neue"/>
          <a:cs typeface="Helvetica Neue"/>
          <a:sym typeface="Helvetica Neue"/>
        </a:defRPr>
      </a:lvl9pPr>
    </p:bodyStyle>
    <p:otherStyle>
      <a:lvl1pPr marL="0" marR="0" indent="0" algn="ctr" defTabSz="410751" latinLnBrk="0">
        <a:lnSpc>
          <a:spcPct val="100000"/>
        </a:lnSpc>
        <a:spcBef>
          <a:spcPts val="0"/>
        </a:spcBef>
        <a:spcAft>
          <a:spcPts val="0"/>
        </a:spcAft>
        <a:buClrTx/>
        <a:buSzTx/>
        <a:buFontTx/>
        <a:buNone/>
        <a:tabLst/>
        <a:defRPr sz="1125" b="0" i="0" u="none" strike="noStrike" cap="none" spc="0" baseline="0">
          <a:solidFill>
            <a:schemeClr val="tx1"/>
          </a:solidFill>
          <a:uFillTx/>
          <a:latin typeface="+mn-lt"/>
          <a:ea typeface="+mn-ea"/>
          <a:cs typeface="+mn-cs"/>
          <a:sym typeface="Helvetica Neue Light"/>
        </a:defRPr>
      </a:lvl1pPr>
      <a:lvl2pPr marL="0" marR="0" indent="160729" algn="ctr" defTabSz="410751" latinLnBrk="0">
        <a:lnSpc>
          <a:spcPct val="100000"/>
        </a:lnSpc>
        <a:spcBef>
          <a:spcPts val="0"/>
        </a:spcBef>
        <a:spcAft>
          <a:spcPts val="0"/>
        </a:spcAft>
        <a:buClrTx/>
        <a:buSzTx/>
        <a:buFontTx/>
        <a:buNone/>
        <a:tabLst/>
        <a:defRPr sz="1125" b="0" i="0" u="none" strike="noStrike" cap="none" spc="0" baseline="0">
          <a:solidFill>
            <a:schemeClr val="tx1"/>
          </a:solidFill>
          <a:uFillTx/>
          <a:latin typeface="+mn-lt"/>
          <a:ea typeface="+mn-ea"/>
          <a:cs typeface="+mn-cs"/>
          <a:sym typeface="Helvetica Neue Light"/>
        </a:defRPr>
      </a:lvl2pPr>
      <a:lvl3pPr marL="0" marR="0" indent="321457" algn="ctr" defTabSz="410751" latinLnBrk="0">
        <a:lnSpc>
          <a:spcPct val="100000"/>
        </a:lnSpc>
        <a:spcBef>
          <a:spcPts val="0"/>
        </a:spcBef>
        <a:spcAft>
          <a:spcPts val="0"/>
        </a:spcAft>
        <a:buClrTx/>
        <a:buSzTx/>
        <a:buFontTx/>
        <a:buNone/>
        <a:tabLst/>
        <a:defRPr sz="1125" b="0" i="0" u="none" strike="noStrike" cap="none" spc="0" baseline="0">
          <a:solidFill>
            <a:schemeClr val="tx1"/>
          </a:solidFill>
          <a:uFillTx/>
          <a:latin typeface="+mn-lt"/>
          <a:ea typeface="+mn-ea"/>
          <a:cs typeface="+mn-cs"/>
          <a:sym typeface="Helvetica Neue Light"/>
        </a:defRPr>
      </a:lvl3pPr>
      <a:lvl4pPr marL="0" marR="0" indent="482186" algn="ctr" defTabSz="410751" latinLnBrk="0">
        <a:lnSpc>
          <a:spcPct val="100000"/>
        </a:lnSpc>
        <a:spcBef>
          <a:spcPts val="0"/>
        </a:spcBef>
        <a:spcAft>
          <a:spcPts val="0"/>
        </a:spcAft>
        <a:buClrTx/>
        <a:buSzTx/>
        <a:buFontTx/>
        <a:buNone/>
        <a:tabLst/>
        <a:defRPr sz="1125" b="0" i="0" u="none" strike="noStrike" cap="none" spc="0" baseline="0">
          <a:solidFill>
            <a:schemeClr val="tx1"/>
          </a:solidFill>
          <a:uFillTx/>
          <a:latin typeface="+mn-lt"/>
          <a:ea typeface="+mn-ea"/>
          <a:cs typeface="+mn-cs"/>
          <a:sym typeface="Helvetica Neue Light"/>
        </a:defRPr>
      </a:lvl4pPr>
      <a:lvl5pPr marL="0" marR="0" indent="642915" algn="ctr" defTabSz="410751" latinLnBrk="0">
        <a:lnSpc>
          <a:spcPct val="100000"/>
        </a:lnSpc>
        <a:spcBef>
          <a:spcPts val="0"/>
        </a:spcBef>
        <a:spcAft>
          <a:spcPts val="0"/>
        </a:spcAft>
        <a:buClrTx/>
        <a:buSzTx/>
        <a:buFontTx/>
        <a:buNone/>
        <a:tabLst/>
        <a:defRPr sz="1125" b="0" i="0" u="none" strike="noStrike" cap="none" spc="0" baseline="0">
          <a:solidFill>
            <a:schemeClr val="tx1"/>
          </a:solidFill>
          <a:uFillTx/>
          <a:latin typeface="+mn-lt"/>
          <a:ea typeface="+mn-ea"/>
          <a:cs typeface="+mn-cs"/>
          <a:sym typeface="Helvetica Neue Light"/>
        </a:defRPr>
      </a:lvl5pPr>
      <a:lvl6pPr marL="0" marR="0" indent="803643" algn="ctr" defTabSz="410751" latinLnBrk="0">
        <a:lnSpc>
          <a:spcPct val="100000"/>
        </a:lnSpc>
        <a:spcBef>
          <a:spcPts val="0"/>
        </a:spcBef>
        <a:spcAft>
          <a:spcPts val="0"/>
        </a:spcAft>
        <a:buClrTx/>
        <a:buSzTx/>
        <a:buFontTx/>
        <a:buNone/>
        <a:tabLst/>
        <a:defRPr sz="1125" b="0" i="0" u="none" strike="noStrike" cap="none" spc="0" baseline="0">
          <a:solidFill>
            <a:schemeClr val="tx1"/>
          </a:solidFill>
          <a:uFillTx/>
          <a:latin typeface="+mn-lt"/>
          <a:ea typeface="+mn-ea"/>
          <a:cs typeface="+mn-cs"/>
          <a:sym typeface="Helvetica Neue Light"/>
        </a:defRPr>
      </a:lvl6pPr>
      <a:lvl7pPr marL="0" marR="0" indent="964372" algn="ctr" defTabSz="410751" latinLnBrk="0">
        <a:lnSpc>
          <a:spcPct val="100000"/>
        </a:lnSpc>
        <a:spcBef>
          <a:spcPts val="0"/>
        </a:spcBef>
        <a:spcAft>
          <a:spcPts val="0"/>
        </a:spcAft>
        <a:buClrTx/>
        <a:buSzTx/>
        <a:buFontTx/>
        <a:buNone/>
        <a:tabLst/>
        <a:defRPr sz="1125" b="0" i="0" u="none" strike="noStrike" cap="none" spc="0" baseline="0">
          <a:solidFill>
            <a:schemeClr val="tx1"/>
          </a:solidFill>
          <a:uFillTx/>
          <a:latin typeface="+mn-lt"/>
          <a:ea typeface="+mn-ea"/>
          <a:cs typeface="+mn-cs"/>
          <a:sym typeface="Helvetica Neue Light"/>
        </a:defRPr>
      </a:lvl7pPr>
      <a:lvl8pPr marL="0" marR="0" indent="1125101" algn="ctr" defTabSz="410751" latinLnBrk="0">
        <a:lnSpc>
          <a:spcPct val="100000"/>
        </a:lnSpc>
        <a:spcBef>
          <a:spcPts val="0"/>
        </a:spcBef>
        <a:spcAft>
          <a:spcPts val="0"/>
        </a:spcAft>
        <a:buClrTx/>
        <a:buSzTx/>
        <a:buFontTx/>
        <a:buNone/>
        <a:tabLst/>
        <a:defRPr sz="1125" b="0" i="0" u="none" strike="noStrike" cap="none" spc="0" baseline="0">
          <a:solidFill>
            <a:schemeClr val="tx1"/>
          </a:solidFill>
          <a:uFillTx/>
          <a:latin typeface="+mn-lt"/>
          <a:ea typeface="+mn-ea"/>
          <a:cs typeface="+mn-cs"/>
          <a:sym typeface="Helvetica Neue Light"/>
        </a:defRPr>
      </a:lvl8pPr>
      <a:lvl9pPr marL="0" marR="0" indent="1285829" algn="ctr" defTabSz="410751" latinLnBrk="0">
        <a:lnSpc>
          <a:spcPct val="100000"/>
        </a:lnSpc>
        <a:spcBef>
          <a:spcPts val="0"/>
        </a:spcBef>
        <a:spcAft>
          <a:spcPts val="0"/>
        </a:spcAft>
        <a:buClrTx/>
        <a:buSzTx/>
        <a:buFontTx/>
        <a:buNone/>
        <a:tabLst/>
        <a:defRPr sz="1125" b="0" i="0" u="none" strike="noStrike" cap="none" spc="0" baseline="0">
          <a:solidFill>
            <a:schemeClr val="tx1"/>
          </a:solidFill>
          <a:uFillTx/>
          <a:latin typeface="+mn-lt"/>
          <a:ea typeface="+mn-ea"/>
          <a:cs typeface="+mn-cs"/>
          <a:sym typeface="Helvetica Neue Light"/>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FF5A5F0-BAB0-359C-0EC0-E2BC502DB84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CDFEACF-AE8F-C15A-CF1A-E8A2309036B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99F302E-E870-80AA-1B9B-D44B46AE0EF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D0DA847-739F-47F5-B6EE-362D390D5CE0}" type="datetimeFigureOut">
              <a:rPr lang="en-US" smtClean="0"/>
              <a:t>5/10/2026</a:t>
            </a:fld>
            <a:endParaRPr lang="en-US"/>
          </a:p>
        </p:txBody>
      </p:sp>
      <p:sp>
        <p:nvSpPr>
          <p:cNvPr id="5" name="Footer Placeholder 4">
            <a:extLst>
              <a:ext uri="{FF2B5EF4-FFF2-40B4-BE49-F238E27FC236}">
                <a16:creationId xmlns:a16="http://schemas.microsoft.com/office/drawing/2014/main" id="{144A7FC7-DF83-4164-0382-DA3BB3044B5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483E9630-C8C2-C51B-5B80-6BE16DE87E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49AFB9F-7D37-4A4B-803C-AF0D107D279F}" type="slidenum">
              <a:rPr lang="en-US" smtClean="0"/>
              <a:t>‹#›</a:t>
            </a:fld>
            <a:endParaRPr lang="en-US"/>
          </a:p>
        </p:txBody>
      </p:sp>
    </p:spTree>
    <p:extLst>
      <p:ext uri="{BB962C8B-B14F-4D97-AF65-F5344CB8AC3E}">
        <p14:creationId xmlns:p14="http://schemas.microsoft.com/office/powerpoint/2010/main" val="790107713"/>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067155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 name="It’s all about You…"/>
          <p:cNvSpPr txBox="1">
            <a:spLocks noGrp="1"/>
          </p:cNvSpPr>
          <p:nvPr>
            <p:ph type="subTitle" idx="1"/>
          </p:nvPr>
        </p:nvSpPr>
        <p:spPr>
          <a:xfrm>
            <a:off x="2416968" y="2063577"/>
            <a:ext cx="7358063" cy="2730845"/>
          </a:xfrm>
          <a:prstGeom prst="rect">
            <a:avLst/>
          </a:prstGeom>
        </p:spPr>
        <p:txBody>
          <a:bodyPr/>
          <a:lstStyle/>
          <a:p>
            <a:pPr>
              <a:defRPr sz="5600"/>
            </a:pPr>
            <a:r>
              <a:rPr dirty="0"/>
              <a:t>It’s all about You</a:t>
            </a:r>
          </a:p>
          <a:p>
            <a:pPr>
              <a:defRPr sz="5600"/>
            </a:pPr>
            <a:r>
              <a:rPr dirty="0"/>
              <a:t>It’s all about You, Jesus</a:t>
            </a:r>
          </a:p>
        </p:txBody>
      </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6445BC6-652B-AA90-208D-88E22907D34F}"/>
            </a:ext>
          </a:extLst>
        </p:cNvPr>
        <p:cNvGrpSpPr/>
        <p:nvPr/>
      </p:nvGrpSpPr>
      <p:grpSpPr>
        <a:xfrm>
          <a:off x="0" y="0"/>
          <a:ext cx="0" cy="0"/>
          <a:chOff x="0" y="0"/>
          <a:chExt cx="0" cy="0"/>
        </a:xfrm>
      </p:grpSpPr>
    </p:spTree>
    <p:extLst>
      <p:ext uri="{BB962C8B-B14F-4D97-AF65-F5344CB8AC3E}">
        <p14:creationId xmlns:p14="http://schemas.microsoft.com/office/powerpoint/2010/main" val="16089382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A79ED68C-8601-7C34-F6F3-766401EF7F6C}"/>
              </a:ext>
            </a:extLst>
          </p:cNvPr>
          <p:cNvSpPr txBox="1"/>
          <p:nvPr/>
        </p:nvSpPr>
        <p:spPr>
          <a:xfrm>
            <a:off x="7099391" y="6596390"/>
            <a:ext cx="5092609" cy="2616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white"/>
                </a:solidFill>
                <a:effectLst/>
                <a:uLnTx/>
                <a:uFillTx/>
                <a:latin typeface="Calibri"/>
                <a:ea typeface="+mn-ea"/>
                <a:cs typeface="+mn-cs"/>
              </a:rPr>
              <a:t>Song Used With permission – 7120053                                                     CCLI - 11614006</a:t>
            </a:r>
          </a:p>
        </p:txBody>
      </p:sp>
      <p:sp>
        <p:nvSpPr>
          <p:cNvPr id="7" name="TextBox 6">
            <a:extLst>
              <a:ext uri="{FF2B5EF4-FFF2-40B4-BE49-F238E27FC236}">
                <a16:creationId xmlns:a16="http://schemas.microsoft.com/office/drawing/2014/main" id="{A6D77ACA-6AEE-6265-4D22-4B54B42AE398}"/>
              </a:ext>
            </a:extLst>
          </p:cNvPr>
          <p:cNvSpPr txBox="1"/>
          <p:nvPr/>
        </p:nvSpPr>
        <p:spPr>
          <a:xfrm>
            <a:off x="979298" y="611928"/>
            <a:ext cx="10233403" cy="624786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000" b="0" i="0" u="none" strike="noStrike" kern="1200" cap="none" spc="0" normalizeH="0" baseline="0" noProof="0" dirty="0">
                <a:ln>
                  <a:noFill/>
                </a:ln>
                <a:solidFill>
                  <a:prstClr val="white"/>
                </a:solidFill>
                <a:effectLst/>
                <a:uLnTx/>
                <a:uFillTx/>
                <a:latin typeface="Aptos" panose="02110004020202020204"/>
                <a:ea typeface="+mn-ea"/>
                <a:cs typeface="+mn-cs"/>
              </a:rPr>
              <a:t>His robes for mine: o wonderful exchange!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000" b="0" i="0" u="none" strike="noStrike" kern="1200" cap="none" spc="0" normalizeH="0" baseline="0" noProof="0" dirty="0">
                <a:ln>
                  <a:noFill/>
                </a:ln>
                <a:solidFill>
                  <a:prstClr val="white"/>
                </a:solidFill>
                <a:effectLst/>
                <a:uLnTx/>
                <a:uFillTx/>
                <a:latin typeface="Aptos" panose="02110004020202020204"/>
                <a:ea typeface="+mn-ea"/>
                <a:cs typeface="+mn-cs"/>
              </a:rPr>
              <a:t>clothed in my sin, Christ suffered ‘neath God’s rage.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000" b="0" i="0" u="none" strike="noStrike" kern="1200" cap="none" spc="0" normalizeH="0" baseline="0" noProof="0" dirty="0">
                <a:ln>
                  <a:noFill/>
                </a:ln>
                <a:solidFill>
                  <a:prstClr val="white"/>
                </a:solidFill>
                <a:effectLst/>
                <a:uLnTx/>
                <a:uFillTx/>
                <a:latin typeface="Aptos" panose="02110004020202020204"/>
                <a:ea typeface="+mn-ea"/>
                <a:cs typeface="+mn-cs"/>
              </a:rPr>
              <a:t>draped in His righteousness, I’m justified.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000" b="0" i="0" u="none" strike="noStrike" kern="1200" cap="none" spc="0" normalizeH="0" baseline="0" noProof="0" dirty="0">
                <a:ln>
                  <a:noFill/>
                </a:ln>
                <a:solidFill>
                  <a:prstClr val="white"/>
                </a:solidFill>
                <a:effectLst/>
                <a:uLnTx/>
                <a:uFillTx/>
                <a:latin typeface="Aptos" panose="02110004020202020204"/>
                <a:ea typeface="+mn-ea"/>
                <a:cs typeface="+mn-cs"/>
              </a:rPr>
              <a:t>in Christ I live, for in my place He died.</a:t>
            </a:r>
          </a:p>
        </p:txBody>
      </p:sp>
      <p:sp>
        <p:nvSpPr>
          <p:cNvPr id="8" name="TextBox 7">
            <a:extLst>
              <a:ext uri="{FF2B5EF4-FFF2-40B4-BE49-F238E27FC236}">
                <a16:creationId xmlns:a16="http://schemas.microsoft.com/office/drawing/2014/main" id="{9C3E306F-3F29-95F6-77CC-6EB721885233}"/>
              </a:ext>
            </a:extLst>
          </p:cNvPr>
          <p:cNvSpPr txBox="1"/>
          <p:nvPr/>
        </p:nvSpPr>
        <p:spPr>
          <a:xfrm>
            <a:off x="2146813" y="0"/>
            <a:ext cx="8167619" cy="81560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700" b="0" i="0" u="none" strike="noStrike" kern="1200" cap="none" spc="0" normalizeH="0" baseline="0" noProof="0" dirty="0">
                <a:ln>
                  <a:noFill/>
                </a:ln>
                <a:solidFill>
                  <a:prstClr val="white"/>
                </a:solidFill>
                <a:effectLst/>
                <a:uLnTx/>
                <a:uFillTx/>
                <a:latin typeface="Aptos" panose="02110004020202020204"/>
                <a:ea typeface="+mn-ea"/>
                <a:cs typeface="+mn-cs"/>
              </a:rPr>
              <a:t> #48 HM&amp;A His Robes For Mine</a:t>
            </a:r>
            <a:endParaRPr kumimoji="0" lang="en-US" sz="4700" b="0" i="0" u="sng" strike="noStrike" kern="1200" cap="none" spc="0" normalizeH="0" baseline="0" noProof="0" dirty="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138579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6578E012-BEE8-DBD7-2181-668A4EBA053E}"/>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BF177E15-8A13-6348-ABA7-47645A94D988}"/>
              </a:ext>
            </a:extLst>
          </p:cNvPr>
          <p:cNvSpPr txBox="1"/>
          <p:nvPr/>
        </p:nvSpPr>
        <p:spPr>
          <a:xfrm>
            <a:off x="6811161" y="6432251"/>
            <a:ext cx="5092609" cy="2616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white"/>
                </a:solidFill>
                <a:effectLst/>
                <a:uLnTx/>
                <a:uFillTx/>
                <a:latin typeface="Calibri"/>
                <a:ea typeface="+mn-ea"/>
                <a:cs typeface="+mn-cs"/>
              </a:rPr>
              <a:t>Song Used With permission – 7120053                                                     CCLI - 11614006</a:t>
            </a:r>
          </a:p>
        </p:txBody>
      </p:sp>
      <p:sp>
        <p:nvSpPr>
          <p:cNvPr id="7" name="TextBox 6">
            <a:extLst>
              <a:ext uri="{FF2B5EF4-FFF2-40B4-BE49-F238E27FC236}">
                <a16:creationId xmlns:a16="http://schemas.microsoft.com/office/drawing/2014/main" id="{A4F81373-452C-B4C9-C741-85398FEAC7A6}"/>
              </a:ext>
            </a:extLst>
          </p:cNvPr>
          <p:cNvSpPr txBox="1"/>
          <p:nvPr/>
        </p:nvSpPr>
        <p:spPr>
          <a:xfrm>
            <a:off x="463154" y="164139"/>
            <a:ext cx="11265691" cy="67403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white"/>
                </a:solidFill>
                <a:effectLst/>
                <a:uLnTx/>
                <a:uFillTx/>
                <a:latin typeface="Aptos" panose="02110004020202020204"/>
                <a:ea typeface="+mn-ea"/>
                <a:cs typeface="+mn-cs"/>
              </a:rPr>
              <a:t>I cling to Christ, and marvel at the cost: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white"/>
                </a:solidFill>
                <a:effectLst/>
                <a:uLnTx/>
                <a:uFillTx/>
                <a:latin typeface="Aptos" panose="02110004020202020204"/>
                <a:ea typeface="+mn-ea"/>
                <a:cs typeface="+mn-cs"/>
              </a:rPr>
              <a:t>Jesus forsaken, God estranged from God.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white"/>
                </a:solidFill>
                <a:effectLst/>
                <a:uLnTx/>
                <a:uFillTx/>
                <a:latin typeface="Aptos" panose="02110004020202020204"/>
                <a:ea typeface="+mn-ea"/>
                <a:cs typeface="+mn-cs"/>
              </a:rPr>
              <a:t>bought by such love, my life is not my own.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white"/>
                </a:solidFill>
                <a:effectLst/>
                <a:uLnTx/>
                <a:uFillTx/>
                <a:latin typeface="Aptos" panose="02110004020202020204"/>
                <a:ea typeface="+mn-ea"/>
                <a:cs typeface="+mn-cs"/>
              </a:rPr>
              <a:t>my praise-my all-shall be for Christ alone.</a:t>
            </a:r>
          </a:p>
        </p:txBody>
      </p:sp>
    </p:spTree>
    <p:extLst>
      <p:ext uri="{BB962C8B-B14F-4D97-AF65-F5344CB8AC3E}">
        <p14:creationId xmlns:p14="http://schemas.microsoft.com/office/powerpoint/2010/main" val="16830279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741938A8-7CDE-0044-5E4C-16A242829121}"/>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11E9A824-CA1E-7ED6-B8A0-738665C4E271}"/>
              </a:ext>
            </a:extLst>
          </p:cNvPr>
          <p:cNvSpPr txBox="1"/>
          <p:nvPr/>
        </p:nvSpPr>
        <p:spPr>
          <a:xfrm>
            <a:off x="6811161" y="6432251"/>
            <a:ext cx="5092609" cy="2616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white"/>
                </a:solidFill>
                <a:effectLst/>
                <a:uLnTx/>
                <a:uFillTx/>
                <a:latin typeface="Calibri"/>
                <a:ea typeface="+mn-ea"/>
                <a:cs typeface="+mn-cs"/>
              </a:rPr>
              <a:t>Song Used With permission – 7120053                                                     CCLI - 11614006</a:t>
            </a:r>
          </a:p>
        </p:txBody>
      </p:sp>
      <p:sp>
        <p:nvSpPr>
          <p:cNvPr id="7" name="TextBox 6">
            <a:extLst>
              <a:ext uri="{FF2B5EF4-FFF2-40B4-BE49-F238E27FC236}">
                <a16:creationId xmlns:a16="http://schemas.microsoft.com/office/drawing/2014/main" id="{00125437-DE73-1FDF-1D49-CF073545C9DD}"/>
              </a:ext>
            </a:extLst>
          </p:cNvPr>
          <p:cNvSpPr txBox="1"/>
          <p:nvPr/>
        </p:nvSpPr>
        <p:spPr>
          <a:xfrm>
            <a:off x="2042751" y="-46446"/>
            <a:ext cx="8106498" cy="67403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white"/>
                </a:solidFill>
                <a:effectLst/>
                <a:uLnTx/>
                <a:uFillTx/>
                <a:latin typeface="Aptos" panose="02110004020202020204"/>
                <a:ea typeface="+mn-ea"/>
                <a:cs typeface="+mn-cs"/>
              </a:rPr>
              <a:t>His robes for mine: what cause have I for dread?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white"/>
                </a:solidFill>
                <a:effectLst/>
                <a:uLnTx/>
                <a:uFillTx/>
                <a:latin typeface="Aptos" panose="02110004020202020204"/>
                <a:ea typeface="+mn-ea"/>
                <a:cs typeface="+mn-cs"/>
              </a:rPr>
              <a:t>God’s daunting law Christ mastered in my stead.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white"/>
                </a:solidFill>
                <a:effectLst/>
                <a:uLnTx/>
                <a:uFillTx/>
                <a:latin typeface="Aptos" panose="02110004020202020204"/>
                <a:ea typeface="+mn-ea"/>
                <a:cs typeface="+mn-cs"/>
              </a:rPr>
              <a:t>faultless I stand with righteous works not mine,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white"/>
                </a:solidFill>
                <a:effectLst/>
                <a:uLnTx/>
                <a:uFillTx/>
                <a:latin typeface="Aptos" panose="02110004020202020204"/>
                <a:ea typeface="+mn-ea"/>
                <a:cs typeface="+mn-cs"/>
              </a:rPr>
              <a:t>saved by my lord’s vicarious death and life. </a:t>
            </a:r>
          </a:p>
        </p:txBody>
      </p:sp>
    </p:spTree>
    <p:extLst>
      <p:ext uri="{BB962C8B-B14F-4D97-AF65-F5344CB8AC3E}">
        <p14:creationId xmlns:p14="http://schemas.microsoft.com/office/powerpoint/2010/main" val="37136833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4326EC89-D23D-220B-C3F7-FB1BE84340E0}"/>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7E2F48BB-058D-F3BC-108E-791CD7021738}"/>
              </a:ext>
            </a:extLst>
          </p:cNvPr>
          <p:cNvSpPr txBox="1"/>
          <p:nvPr/>
        </p:nvSpPr>
        <p:spPr>
          <a:xfrm>
            <a:off x="6811161" y="6432251"/>
            <a:ext cx="5092609" cy="2616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white"/>
                </a:solidFill>
                <a:effectLst/>
                <a:uLnTx/>
                <a:uFillTx/>
                <a:latin typeface="Calibri"/>
                <a:ea typeface="+mn-ea"/>
                <a:cs typeface="+mn-cs"/>
              </a:rPr>
              <a:t>Song Used With permission – 7120053                                                     CCLI - 11614006</a:t>
            </a:r>
          </a:p>
        </p:txBody>
      </p:sp>
      <p:sp>
        <p:nvSpPr>
          <p:cNvPr id="7" name="TextBox 6">
            <a:extLst>
              <a:ext uri="{FF2B5EF4-FFF2-40B4-BE49-F238E27FC236}">
                <a16:creationId xmlns:a16="http://schemas.microsoft.com/office/drawing/2014/main" id="{A667E5C3-E62A-688B-7C85-348ABC89C4D9}"/>
              </a:ext>
            </a:extLst>
          </p:cNvPr>
          <p:cNvSpPr txBox="1"/>
          <p:nvPr/>
        </p:nvSpPr>
        <p:spPr>
          <a:xfrm>
            <a:off x="463154" y="164139"/>
            <a:ext cx="11265691" cy="67403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white"/>
                </a:solidFill>
                <a:effectLst/>
                <a:uLnTx/>
                <a:uFillTx/>
                <a:latin typeface="Aptos" panose="02110004020202020204"/>
                <a:ea typeface="+mn-ea"/>
                <a:cs typeface="+mn-cs"/>
              </a:rPr>
              <a:t>I cling to Christ, and marvel at the cost: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white"/>
                </a:solidFill>
                <a:effectLst/>
                <a:uLnTx/>
                <a:uFillTx/>
                <a:latin typeface="Aptos" panose="02110004020202020204"/>
                <a:ea typeface="+mn-ea"/>
                <a:cs typeface="+mn-cs"/>
              </a:rPr>
              <a:t>Jesus forsaken, God estranged from God.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white"/>
                </a:solidFill>
                <a:effectLst/>
                <a:uLnTx/>
                <a:uFillTx/>
                <a:latin typeface="Aptos" panose="02110004020202020204"/>
                <a:ea typeface="+mn-ea"/>
                <a:cs typeface="+mn-cs"/>
              </a:rPr>
              <a:t>bought by such love, my life is not my own.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white"/>
                </a:solidFill>
                <a:effectLst/>
                <a:uLnTx/>
                <a:uFillTx/>
                <a:latin typeface="Aptos" panose="02110004020202020204"/>
                <a:ea typeface="+mn-ea"/>
                <a:cs typeface="+mn-cs"/>
              </a:rPr>
              <a:t>my praise-my all-shall be for Christ alone.</a:t>
            </a:r>
          </a:p>
        </p:txBody>
      </p:sp>
    </p:spTree>
    <p:extLst>
      <p:ext uri="{BB962C8B-B14F-4D97-AF65-F5344CB8AC3E}">
        <p14:creationId xmlns:p14="http://schemas.microsoft.com/office/powerpoint/2010/main" val="35358246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957652B1-E230-C505-6654-DF23CDFECE0C}"/>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1978DFDB-CE2E-29E6-F289-D9235F84A982}"/>
              </a:ext>
            </a:extLst>
          </p:cNvPr>
          <p:cNvSpPr txBox="1"/>
          <p:nvPr/>
        </p:nvSpPr>
        <p:spPr>
          <a:xfrm>
            <a:off x="6811161" y="6432251"/>
            <a:ext cx="5092609" cy="2616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white"/>
                </a:solidFill>
                <a:effectLst/>
                <a:uLnTx/>
                <a:uFillTx/>
                <a:latin typeface="Calibri"/>
                <a:ea typeface="+mn-ea"/>
                <a:cs typeface="+mn-cs"/>
              </a:rPr>
              <a:t>Song Used With permission – 7120053                                                     CCLI - 11614006</a:t>
            </a:r>
          </a:p>
        </p:txBody>
      </p:sp>
      <p:sp>
        <p:nvSpPr>
          <p:cNvPr id="7" name="TextBox 6">
            <a:extLst>
              <a:ext uri="{FF2B5EF4-FFF2-40B4-BE49-F238E27FC236}">
                <a16:creationId xmlns:a16="http://schemas.microsoft.com/office/drawing/2014/main" id="{3F9E54AD-7FCD-C850-339C-E439E3412BC1}"/>
              </a:ext>
            </a:extLst>
          </p:cNvPr>
          <p:cNvSpPr txBox="1"/>
          <p:nvPr/>
        </p:nvSpPr>
        <p:spPr>
          <a:xfrm>
            <a:off x="1604426" y="315192"/>
            <a:ext cx="8983148" cy="624786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000" b="0" i="0" u="none" strike="noStrike" kern="1200" cap="none" spc="0" normalizeH="0" baseline="0" noProof="0" dirty="0">
                <a:ln>
                  <a:noFill/>
                </a:ln>
                <a:solidFill>
                  <a:prstClr val="white"/>
                </a:solidFill>
                <a:effectLst/>
                <a:uLnTx/>
                <a:uFillTx/>
                <a:latin typeface="Aptos" panose="02110004020202020204"/>
                <a:ea typeface="+mn-ea"/>
                <a:cs typeface="+mn-cs"/>
              </a:rPr>
              <a:t>His robes for mine: God’s justice is appeased.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000" b="0" i="0" u="none" strike="noStrike" kern="1200" cap="none" spc="0" normalizeH="0" baseline="0" noProof="0" dirty="0">
                <a:ln>
                  <a:noFill/>
                </a:ln>
                <a:solidFill>
                  <a:prstClr val="white"/>
                </a:solidFill>
                <a:effectLst/>
                <a:uLnTx/>
                <a:uFillTx/>
                <a:latin typeface="Aptos" panose="02110004020202020204"/>
                <a:ea typeface="+mn-ea"/>
                <a:cs typeface="+mn-cs"/>
              </a:rPr>
              <a:t>Jesus is crushed, and thus the Father’s pleased.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000" b="0" i="0" u="none" strike="noStrike" kern="1200" cap="none" spc="0" normalizeH="0" baseline="0" noProof="0" dirty="0">
                <a:ln>
                  <a:noFill/>
                </a:ln>
                <a:solidFill>
                  <a:prstClr val="white"/>
                </a:solidFill>
                <a:effectLst/>
                <a:uLnTx/>
                <a:uFillTx/>
                <a:latin typeface="Aptos" panose="02110004020202020204"/>
                <a:ea typeface="+mn-ea"/>
                <a:cs typeface="+mn-cs"/>
              </a:rPr>
              <a:t>Christ drank God’s wrath on sin,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000" b="0" i="0" u="none" strike="noStrike" kern="1200" cap="none" spc="0" normalizeH="0" baseline="0" noProof="0" dirty="0">
                <a:ln>
                  <a:noFill/>
                </a:ln>
                <a:solidFill>
                  <a:prstClr val="white"/>
                </a:solidFill>
                <a:effectLst/>
                <a:uLnTx/>
                <a:uFillTx/>
                <a:latin typeface="Aptos" panose="02110004020202020204"/>
                <a:ea typeface="+mn-ea"/>
                <a:cs typeface="+mn-cs"/>
              </a:rPr>
              <a:t>then cried “‘tis done!”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000" b="0" i="0" u="none" strike="noStrike" kern="1200" cap="none" spc="0" normalizeH="0" baseline="0" noProof="0" dirty="0">
                <a:ln>
                  <a:noFill/>
                </a:ln>
                <a:solidFill>
                  <a:prstClr val="white"/>
                </a:solidFill>
                <a:effectLst/>
                <a:uLnTx/>
                <a:uFillTx/>
                <a:latin typeface="Aptos" panose="02110004020202020204"/>
                <a:ea typeface="+mn-ea"/>
                <a:cs typeface="+mn-cs"/>
              </a:rPr>
              <a:t>sin’s wage is paid; propitiation won.</a:t>
            </a:r>
          </a:p>
        </p:txBody>
      </p:sp>
    </p:spTree>
    <p:extLst>
      <p:ext uri="{BB962C8B-B14F-4D97-AF65-F5344CB8AC3E}">
        <p14:creationId xmlns:p14="http://schemas.microsoft.com/office/powerpoint/2010/main" val="17342646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E104952E-12AA-39A8-5796-F56B44E778CF}"/>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24A818A3-E55E-9131-BC7E-A116E66D902E}"/>
              </a:ext>
            </a:extLst>
          </p:cNvPr>
          <p:cNvSpPr txBox="1"/>
          <p:nvPr/>
        </p:nvSpPr>
        <p:spPr>
          <a:xfrm>
            <a:off x="6811161" y="6432251"/>
            <a:ext cx="5092609" cy="2616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white"/>
                </a:solidFill>
                <a:effectLst/>
                <a:uLnTx/>
                <a:uFillTx/>
                <a:latin typeface="Calibri"/>
                <a:ea typeface="+mn-ea"/>
                <a:cs typeface="+mn-cs"/>
              </a:rPr>
              <a:t>Song Used With permission – 7120053                                                     CCLI - 11614006</a:t>
            </a:r>
          </a:p>
        </p:txBody>
      </p:sp>
      <p:sp>
        <p:nvSpPr>
          <p:cNvPr id="7" name="TextBox 6">
            <a:extLst>
              <a:ext uri="{FF2B5EF4-FFF2-40B4-BE49-F238E27FC236}">
                <a16:creationId xmlns:a16="http://schemas.microsoft.com/office/drawing/2014/main" id="{BA2BE0C0-B9FF-BE43-6085-3D144B497E12}"/>
              </a:ext>
            </a:extLst>
          </p:cNvPr>
          <p:cNvSpPr txBox="1"/>
          <p:nvPr/>
        </p:nvSpPr>
        <p:spPr>
          <a:xfrm>
            <a:off x="855040" y="58846"/>
            <a:ext cx="10481920" cy="67403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white"/>
                </a:solidFill>
                <a:effectLst/>
                <a:uLnTx/>
                <a:uFillTx/>
                <a:latin typeface="Aptos" panose="02110004020202020204"/>
                <a:ea typeface="+mn-ea"/>
                <a:cs typeface="+mn-cs"/>
              </a:rPr>
              <a:t>I cling to Christ, and marvel at the cost: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white"/>
                </a:solidFill>
                <a:effectLst/>
                <a:uLnTx/>
                <a:uFillTx/>
                <a:latin typeface="Aptos" panose="02110004020202020204"/>
                <a:ea typeface="+mn-ea"/>
                <a:cs typeface="+mn-cs"/>
              </a:rPr>
              <a:t>Jesus forsaken, God estranged from God.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white"/>
                </a:solidFill>
                <a:effectLst/>
                <a:uLnTx/>
                <a:uFillTx/>
                <a:latin typeface="Aptos" panose="02110004020202020204"/>
                <a:ea typeface="+mn-ea"/>
                <a:cs typeface="+mn-cs"/>
              </a:rPr>
              <a:t>bought by such love, my life is not my own.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white"/>
                </a:solidFill>
                <a:effectLst/>
                <a:uLnTx/>
                <a:uFillTx/>
                <a:latin typeface="Aptos" panose="02110004020202020204"/>
                <a:ea typeface="+mn-ea"/>
                <a:cs typeface="+mn-cs"/>
              </a:rPr>
              <a:t>my praise-my all-shall be for Christ alone.</a:t>
            </a:r>
          </a:p>
        </p:txBody>
      </p:sp>
    </p:spTree>
    <p:extLst>
      <p:ext uri="{BB962C8B-B14F-4D97-AF65-F5344CB8AC3E}">
        <p14:creationId xmlns:p14="http://schemas.microsoft.com/office/powerpoint/2010/main" val="33232661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5F0E9597-C5AF-87F4-1E85-C0733E14D357}"/>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8C77504C-0E89-69B5-8295-D5D58EA82C2D}"/>
              </a:ext>
            </a:extLst>
          </p:cNvPr>
          <p:cNvSpPr txBox="1"/>
          <p:nvPr/>
        </p:nvSpPr>
        <p:spPr>
          <a:xfrm>
            <a:off x="6811161" y="6432251"/>
            <a:ext cx="5092609" cy="2616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white"/>
                </a:solidFill>
                <a:effectLst/>
                <a:uLnTx/>
                <a:uFillTx/>
                <a:latin typeface="Calibri"/>
                <a:ea typeface="+mn-ea"/>
                <a:cs typeface="+mn-cs"/>
              </a:rPr>
              <a:t>Song Used With permission – 7120053                                                     CCLI - 11614006</a:t>
            </a:r>
          </a:p>
        </p:txBody>
      </p:sp>
      <p:sp>
        <p:nvSpPr>
          <p:cNvPr id="7" name="TextBox 6">
            <a:extLst>
              <a:ext uri="{FF2B5EF4-FFF2-40B4-BE49-F238E27FC236}">
                <a16:creationId xmlns:a16="http://schemas.microsoft.com/office/drawing/2014/main" id="{8ADAF005-E0C8-FAEB-C993-9164844B1B55}"/>
              </a:ext>
            </a:extLst>
          </p:cNvPr>
          <p:cNvSpPr txBox="1"/>
          <p:nvPr/>
        </p:nvSpPr>
        <p:spPr>
          <a:xfrm>
            <a:off x="488576" y="689788"/>
            <a:ext cx="11214847" cy="547842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000" b="0" i="0" u="none" strike="noStrike" kern="1200" cap="none" spc="0" normalizeH="0" baseline="0" noProof="0" dirty="0">
                <a:ln>
                  <a:noFill/>
                </a:ln>
                <a:solidFill>
                  <a:prstClr val="white"/>
                </a:solidFill>
                <a:effectLst/>
                <a:uLnTx/>
                <a:uFillTx/>
                <a:latin typeface="Aptos" panose="02110004020202020204"/>
                <a:ea typeface="+mn-ea"/>
                <a:cs typeface="+mn-cs"/>
              </a:rPr>
              <a:t>His robes for mine: such anguish none can know.</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000" b="0" i="0" u="none" strike="noStrike" kern="1200" cap="none" spc="0" normalizeH="0" baseline="0" noProof="0" dirty="0">
                <a:ln>
                  <a:noFill/>
                </a:ln>
                <a:solidFill>
                  <a:prstClr val="white"/>
                </a:solidFill>
                <a:effectLst/>
                <a:uLnTx/>
                <a:uFillTx/>
                <a:latin typeface="Aptos" panose="02110004020202020204"/>
                <a:ea typeface="+mn-ea"/>
                <a:cs typeface="+mn-cs"/>
              </a:rPr>
              <a:t>Christ, God’s beloved, condemned as though His foe.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000" b="0" i="0" u="none" strike="noStrike" kern="1200" cap="none" spc="0" normalizeH="0" baseline="0" noProof="0" dirty="0">
                <a:ln>
                  <a:noFill/>
                </a:ln>
                <a:solidFill>
                  <a:prstClr val="white"/>
                </a:solidFill>
                <a:effectLst/>
                <a:uLnTx/>
                <a:uFillTx/>
                <a:latin typeface="Aptos" panose="02110004020202020204"/>
                <a:ea typeface="+mn-ea"/>
                <a:cs typeface="+mn-cs"/>
              </a:rPr>
              <a:t>He, as though I, accursed and left alone;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000" b="0" i="0" u="none" strike="noStrike" kern="1200" cap="none" spc="0" normalizeH="0" baseline="0" noProof="0" dirty="0">
                <a:ln>
                  <a:noFill/>
                </a:ln>
                <a:solidFill>
                  <a:prstClr val="white"/>
                </a:solidFill>
                <a:effectLst/>
                <a:uLnTx/>
                <a:uFillTx/>
                <a:latin typeface="Aptos" panose="02110004020202020204"/>
                <a:ea typeface="+mn-ea"/>
                <a:cs typeface="+mn-cs"/>
              </a:rPr>
              <a:t>I, as though He, embraced and welcomed home!</a:t>
            </a:r>
          </a:p>
        </p:txBody>
      </p:sp>
    </p:spTree>
    <p:extLst>
      <p:ext uri="{BB962C8B-B14F-4D97-AF65-F5344CB8AC3E}">
        <p14:creationId xmlns:p14="http://schemas.microsoft.com/office/powerpoint/2010/main" val="33849750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79725D27-8196-0167-D003-6CD790A08805}"/>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33305786-5A1A-EC44-20E4-17431E04EE49}"/>
              </a:ext>
            </a:extLst>
          </p:cNvPr>
          <p:cNvSpPr txBox="1"/>
          <p:nvPr/>
        </p:nvSpPr>
        <p:spPr>
          <a:xfrm>
            <a:off x="6811161" y="6432251"/>
            <a:ext cx="5092609" cy="2616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white"/>
                </a:solidFill>
                <a:effectLst/>
                <a:uLnTx/>
                <a:uFillTx/>
                <a:latin typeface="Calibri"/>
                <a:ea typeface="+mn-ea"/>
                <a:cs typeface="+mn-cs"/>
              </a:rPr>
              <a:t>Song Used With permission – 7120053                                                     CCLI - 11614006</a:t>
            </a:r>
          </a:p>
        </p:txBody>
      </p:sp>
      <p:sp>
        <p:nvSpPr>
          <p:cNvPr id="7" name="TextBox 6">
            <a:extLst>
              <a:ext uri="{FF2B5EF4-FFF2-40B4-BE49-F238E27FC236}">
                <a16:creationId xmlns:a16="http://schemas.microsoft.com/office/drawing/2014/main" id="{60AED4F0-C5E2-95A9-9BC2-E052117F532D}"/>
              </a:ext>
            </a:extLst>
          </p:cNvPr>
          <p:cNvSpPr txBox="1"/>
          <p:nvPr/>
        </p:nvSpPr>
        <p:spPr>
          <a:xfrm>
            <a:off x="855040" y="58846"/>
            <a:ext cx="10481920" cy="67403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white"/>
                </a:solidFill>
                <a:effectLst/>
                <a:uLnTx/>
                <a:uFillTx/>
                <a:latin typeface="Aptos" panose="02110004020202020204"/>
                <a:ea typeface="+mn-ea"/>
                <a:cs typeface="+mn-cs"/>
              </a:rPr>
              <a:t>I cling to Christ, and marvel at the cost: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white"/>
                </a:solidFill>
                <a:effectLst/>
                <a:uLnTx/>
                <a:uFillTx/>
                <a:latin typeface="Aptos" panose="02110004020202020204"/>
                <a:ea typeface="+mn-ea"/>
                <a:cs typeface="+mn-cs"/>
              </a:rPr>
              <a:t>Jesus forsaken, God estranged from God.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white"/>
                </a:solidFill>
                <a:effectLst/>
                <a:uLnTx/>
                <a:uFillTx/>
                <a:latin typeface="Aptos" panose="02110004020202020204"/>
                <a:ea typeface="+mn-ea"/>
                <a:cs typeface="+mn-cs"/>
              </a:rPr>
              <a:t>bought by such love, my life is not my own.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white"/>
                </a:solidFill>
                <a:effectLst/>
                <a:uLnTx/>
                <a:uFillTx/>
                <a:latin typeface="Aptos" panose="02110004020202020204"/>
                <a:ea typeface="+mn-ea"/>
                <a:cs typeface="+mn-cs"/>
              </a:rPr>
              <a:t>my praise-my all-shall be for Christ alone.</a:t>
            </a:r>
          </a:p>
        </p:txBody>
      </p:sp>
    </p:spTree>
    <p:extLst>
      <p:ext uri="{BB962C8B-B14F-4D97-AF65-F5344CB8AC3E}">
        <p14:creationId xmlns:p14="http://schemas.microsoft.com/office/powerpoint/2010/main" val="1981147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 name="The Heart Of Worship…"/>
          <p:cNvSpPr txBox="1">
            <a:spLocks noGrp="1"/>
          </p:cNvSpPr>
          <p:nvPr>
            <p:ph type="subTitle" idx="1"/>
          </p:nvPr>
        </p:nvSpPr>
        <p:spPr>
          <a:xfrm>
            <a:off x="2416969" y="750721"/>
            <a:ext cx="7358063" cy="5419798"/>
          </a:xfrm>
          <a:prstGeom prst="rect">
            <a:avLst/>
          </a:prstGeom>
        </p:spPr>
        <p:txBody>
          <a:bodyPr/>
          <a:lstStyle/>
          <a:p>
            <a:endParaRPr/>
          </a:p>
          <a:p>
            <a:pPr>
              <a:defRPr sz="5600"/>
            </a:pPr>
            <a:r>
              <a:t>The Heart Of Worship</a:t>
            </a:r>
          </a:p>
          <a:p>
            <a:endParaRPr/>
          </a:p>
          <a:p>
            <a:pPr>
              <a:defRPr sz="3000"/>
            </a:pPr>
            <a:r>
              <a:t>CCLI Song # 2296522</a:t>
            </a:r>
          </a:p>
          <a:p>
            <a:pPr>
              <a:defRPr sz="3000"/>
            </a:pPr>
            <a:r>
              <a:t>Matt Redman</a:t>
            </a:r>
          </a:p>
          <a:p>
            <a:pPr>
              <a:defRPr sz="3000"/>
            </a:pPr>
            <a:r>
              <a:t>© 1999 Thankyou Music Ltd</a:t>
            </a:r>
          </a:p>
          <a:p>
            <a:pPr>
              <a:defRPr sz="3000"/>
            </a:pPr>
            <a:r>
              <a:t>For use solely with the SongSelect® Terms of Use. </a:t>
            </a:r>
          </a:p>
          <a:p>
            <a:pPr>
              <a:defRPr sz="3000"/>
            </a:pPr>
            <a:r>
              <a:t>All rights reserved. www.ccli.com</a:t>
            </a:r>
          </a:p>
          <a:p>
            <a:pPr>
              <a:defRPr sz="3000"/>
            </a:pPr>
            <a:r>
              <a:t>CCLI License # 73926</a:t>
            </a:r>
          </a:p>
        </p:txBody>
      </p:sp>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013D97D-BC58-55B0-5926-2CDD830BA183}"/>
            </a:ext>
          </a:extLst>
        </p:cNvPr>
        <p:cNvGrpSpPr/>
        <p:nvPr/>
      </p:nvGrpSpPr>
      <p:grpSpPr>
        <a:xfrm>
          <a:off x="0" y="0"/>
          <a:ext cx="0" cy="0"/>
          <a:chOff x="0" y="0"/>
          <a:chExt cx="0" cy="0"/>
        </a:xfrm>
      </p:grpSpPr>
    </p:spTree>
    <p:extLst>
      <p:ext uri="{BB962C8B-B14F-4D97-AF65-F5344CB8AC3E}">
        <p14:creationId xmlns:p14="http://schemas.microsoft.com/office/powerpoint/2010/main" val="20506875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17FD604-7C2E-6104-4B1A-BAC2B56E3A1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76D52AD-B8BC-48A2-A806-208DAC61CA5C}"/>
              </a:ext>
            </a:extLst>
          </p:cNvPr>
          <p:cNvSpPr>
            <a:spLocks noGrp="1"/>
          </p:cNvSpPr>
          <p:nvPr>
            <p:ph type="title"/>
          </p:nvPr>
        </p:nvSpPr>
        <p:spPr>
          <a:xfrm>
            <a:off x="660944" y="179729"/>
            <a:ext cx="10870111" cy="794741"/>
          </a:xfrm>
        </p:spPr>
        <p:txBody>
          <a:bodyPr>
            <a:normAutofit fontScale="90000"/>
          </a:bodyPr>
          <a:lstStyle/>
          <a:p>
            <a:r>
              <a:rPr lang="en-US" dirty="0"/>
              <a:t>1 Peter 2:9-12 NASB</a:t>
            </a:r>
          </a:p>
        </p:txBody>
      </p:sp>
      <p:sp>
        <p:nvSpPr>
          <p:cNvPr id="3" name="Text Placeholder 2">
            <a:extLst>
              <a:ext uri="{FF2B5EF4-FFF2-40B4-BE49-F238E27FC236}">
                <a16:creationId xmlns:a16="http://schemas.microsoft.com/office/drawing/2014/main" id="{E9F23722-8495-29A3-6773-95AFEAE1274B}"/>
              </a:ext>
            </a:extLst>
          </p:cNvPr>
          <p:cNvSpPr>
            <a:spLocks noGrp="1"/>
          </p:cNvSpPr>
          <p:nvPr>
            <p:ph type="body" sz="quarter" idx="1"/>
          </p:nvPr>
        </p:nvSpPr>
        <p:spPr>
          <a:xfrm>
            <a:off x="199120" y="904868"/>
            <a:ext cx="11793758" cy="5903073"/>
          </a:xfrm>
        </p:spPr>
        <p:txBody>
          <a:bodyPr>
            <a:noAutofit/>
          </a:bodyPr>
          <a:lstStyle/>
          <a:p>
            <a:r>
              <a:rPr lang="en-US" sz="3200" dirty="0">
                <a:solidFill>
                  <a:schemeClr val="accent4">
                    <a:lumMod val="60000"/>
                    <a:lumOff val="40000"/>
                  </a:schemeClr>
                </a:solidFill>
              </a:rPr>
              <a:t>9</a:t>
            </a:r>
            <a:r>
              <a:rPr lang="en-US" sz="3200" dirty="0"/>
              <a:t> But you are a chosen people, a royal priesthood, a holy nation, a people for God’s own possession, so that you may proclaim the excellencies of Him who has called you out of darkness into His marvelous light; </a:t>
            </a:r>
            <a:r>
              <a:rPr lang="en-US" sz="3200" dirty="0">
                <a:solidFill>
                  <a:schemeClr val="accent4">
                    <a:lumMod val="60000"/>
                    <a:lumOff val="40000"/>
                  </a:schemeClr>
                </a:solidFill>
              </a:rPr>
              <a:t>10</a:t>
            </a:r>
            <a:r>
              <a:rPr lang="en-US" sz="3200" dirty="0"/>
              <a:t> for you once were not a people, but now you are the people of God; you had not received mercy, but now you have received mercy.</a:t>
            </a:r>
          </a:p>
          <a:p>
            <a:r>
              <a:rPr lang="en-US" sz="3200" dirty="0">
                <a:solidFill>
                  <a:schemeClr val="accent4">
                    <a:lumMod val="60000"/>
                    <a:lumOff val="40000"/>
                  </a:schemeClr>
                </a:solidFill>
              </a:rPr>
              <a:t>11</a:t>
            </a:r>
            <a:r>
              <a:rPr lang="en-US" sz="3200" dirty="0"/>
              <a:t> Beloved, I urge you as foreigners and strangers to abstain from fleshly lusts, which wage war against the soul. </a:t>
            </a:r>
            <a:r>
              <a:rPr lang="en-US" sz="3200" dirty="0">
                <a:solidFill>
                  <a:schemeClr val="accent4">
                    <a:lumMod val="60000"/>
                    <a:lumOff val="40000"/>
                  </a:schemeClr>
                </a:solidFill>
              </a:rPr>
              <a:t>12</a:t>
            </a:r>
            <a:r>
              <a:rPr lang="en-US" sz="3200" dirty="0"/>
              <a:t> Keep your behavior excellent among the Gentiles, so that in the thing in which they slander you as evildoers, they may because of your good deeds, as they observe them, glorify God on the day of visitation.</a:t>
            </a:r>
          </a:p>
        </p:txBody>
      </p:sp>
    </p:spTree>
    <p:extLst>
      <p:ext uri="{BB962C8B-B14F-4D97-AF65-F5344CB8AC3E}">
        <p14:creationId xmlns:p14="http://schemas.microsoft.com/office/powerpoint/2010/main" val="3485506029"/>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E4B19BD-1652-F13E-B6EA-0A5383DB8B31}"/>
            </a:ext>
          </a:extLst>
        </p:cNvPr>
        <p:cNvGrpSpPr/>
        <p:nvPr/>
      </p:nvGrpSpPr>
      <p:grpSpPr>
        <a:xfrm>
          <a:off x="0" y="0"/>
          <a:ext cx="0" cy="0"/>
          <a:chOff x="0" y="0"/>
          <a:chExt cx="0" cy="0"/>
        </a:xfrm>
      </p:grpSpPr>
    </p:spTree>
    <p:extLst>
      <p:ext uri="{BB962C8B-B14F-4D97-AF65-F5344CB8AC3E}">
        <p14:creationId xmlns:p14="http://schemas.microsoft.com/office/powerpoint/2010/main" val="6034977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A79ED68C-8601-7C34-F6F3-766401EF7F6C}"/>
              </a:ext>
            </a:extLst>
          </p:cNvPr>
          <p:cNvSpPr txBox="1"/>
          <p:nvPr/>
        </p:nvSpPr>
        <p:spPr>
          <a:xfrm>
            <a:off x="6811161" y="6432251"/>
            <a:ext cx="5092609" cy="2616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white"/>
                </a:solidFill>
                <a:effectLst/>
                <a:uLnTx/>
                <a:uFillTx/>
                <a:latin typeface="Calibri"/>
                <a:ea typeface="+mn-ea"/>
                <a:cs typeface="+mn-cs"/>
              </a:rPr>
              <a:t>Song Used With permission – 7120053                                                     CCLI - 11614006</a:t>
            </a:r>
          </a:p>
        </p:txBody>
      </p:sp>
      <p:sp>
        <p:nvSpPr>
          <p:cNvPr id="7" name="TextBox 6">
            <a:extLst>
              <a:ext uri="{FF2B5EF4-FFF2-40B4-BE49-F238E27FC236}">
                <a16:creationId xmlns:a16="http://schemas.microsoft.com/office/drawing/2014/main" id="{A6D77ACA-6AEE-6265-4D22-4B54B42AE398}"/>
              </a:ext>
            </a:extLst>
          </p:cNvPr>
          <p:cNvSpPr txBox="1"/>
          <p:nvPr/>
        </p:nvSpPr>
        <p:spPr>
          <a:xfrm>
            <a:off x="141014" y="1259989"/>
            <a:ext cx="11909972" cy="415498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prstClr val="white"/>
                </a:solidFill>
                <a:effectLst/>
                <a:uLnTx/>
                <a:uFillTx/>
                <a:latin typeface="Aptos" panose="02110004020202020204"/>
                <a:ea typeface="+mn-ea"/>
                <a:cs typeface="+mn-cs"/>
              </a:rPr>
              <a:t>Only one life to offer - Jesus, my Lord and King;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prstClr val="white"/>
                </a:solidFill>
                <a:effectLst/>
                <a:uLnTx/>
                <a:uFillTx/>
                <a:latin typeface="Aptos" panose="02110004020202020204"/>
                <a:ea typeface="+mn-ea"/>
                <a:cs typeface="+mn-cs"/>
              </a:rPr>
              <a:t>Only on tongue to praise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prstClr val="white"/>
                </a:solidFill>
                <a:effectLst/>
                <a:uLnTx/>
                <a:uFillTx/>
                <a:latin typeface="Aptos" panose="02110004020202020204"/>
                <a:ea typeface="+mn-ea"/>
                <a:cs typeface="+mn-cs"/>
              </a:rPr>
              <a:t>Thee And of Thy mercy sing (forever);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prstClr val="white"/>
                </a:solidFill>
                <a:effectLst/>
                <a:uLnTx/>
                <a:uFillTx/>
                <a:latin typeface="Aptos" panose="02110004020202020204"/>
                <a:ea typeface="+mn-ea"/>
                <a:cs typeface="+mn-cs"/>
              </a:rPr>
              <a:t>Only one heart's devotion - Savior, O may it be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prstClr val="white"/>
                </a:solidFill>
                <a:effectLst/>
                <a:uLnTx/>
                <a:uFillTx/>
                <a:latin typeface="Aptos" panose="02110004020202020204"/>
                <a:ea typeface="+mn-ea"/>
                <a:cs typeface="+mn-cs"/>
              </a:rPr>
              <a:t>Consecrated alone to Thy matchless glory,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prstClr val="white"/>
                </a:solidFill>
                <a:effectLst/>
                <a:uLnTx/>
                <a:uFillTx/>
                <a:latin typeface="Aptos" panose="02110004020202020204"/>
                <a:ea typeface="+mn-ea"/>
                <a:cs typeface="+mn-cs"/>
              </a:rPr>
              <a:t>Yielded fully to Thee.</a:t>
            </a:r>
          </a:p>
        </p:txBody>
      </p:sp>
      <p:sp>
        <p:nvSpPr>
          <p:cNvPr id="8" name="TextBox 7">
            <a:extLst>
              <a:ext uri="{FF2B5EF4-FFF2-40B4-BE49-F238E27FC236}">
                <a16:creationId xmlns:a16="http://schemas.microsoft.com/office/drawing/2014/main" id="{9C3E306F-3F29-95F6-77CC-6EB721885233}"/>
              </a:ext>
            </a:extLst>
          </p:cNvPr>
          <p:cNvSpPr txBox="1"/>
          <p:nvPr/>
        </p:nvSpPr>
        <p:spPr>
          <a:xfrm>
            <a:off x="3271051" y="63944"/>
            <a:ext cx="564989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700" b="0" i="0" u="none" strike="noStrike" kern="1200" cap="none" spc="0" normalizeH="0" baseline="0" noProof="0" dirty="0">
                <a:ln>
                  <a:noFill/>
                </a:ln>
                <a:solidFill>
                  <a:prstClr val="white"/>
                </a:solidFill>
                <a:effectLst/>
                <a:uLnTx/>
                <a:uFillTx/>
                <a:latin typeface="Aptos" panose="02110004020202020204"/>
                <a:ea typeface="+mn-ea"/>
                <a:cs typeface="+mn-cs"/>
              </a:rPr>
              <a:t> #373 </a:t>
            </a:r>
            <a:r>
              <a:rPr kumimoji="0" lang="en-US" sz="4800" b="0" i="0" u="none" strike="noStrike" kern="1200" cap="none" spc="0" normalizeH="0" baseline="0" noProof="0" dirty="0">
                <a:ln>
                  <a:noFill/>
                </a:ln>
                <a:solidFill>
                  <a:prstClr val="white"/>
                </a:solidFill>
                <a:effectLst/>
                <a:uLnTx/>
                <a:uFillTx/>
                <a:latin typeface="Aptos" panose="02110004020202020204"/>
                <a:ea typeface="+mn-ea"/>
                <a:cs typeface="+mn-cs"/>
              </a:rPr>
              <a:t>Only One Life </a:t>
            </a:r>
            <a:endParaRPr kumimoji="0" lang="en-US" sz="4700" b="0" i="0" u="sng" strike="noStrike" kern="1200" cap="none" spc="0" normalizeH="0" baseline="0" noProof="0" dirty="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258419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6578E012-BEE8-DBD7-2181-668A4EBA053E}"/>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BF177E15-8A13-6348-ABA7-47645A94D988}"/>
              </a:ext>
            </a:extLst>
          </p:cNvPr>
          <p:cNvSpPr txBox="1"/>
          <p:nvPr/>
        </p:nvSpPr>
        <p:spPr>
          <a:xfrm>
            <a:off x="6811161" y="6432251"/>
            <a:ext cx="5092609" cy="2616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white"/>
                </a:solidFill>
                <a:effectLst/>
                <a:uLnTx/>
                <a:uFillTx/>
                <a:latin typeface="Calibri"/>
                <a:ea typeface="+mn-ea"/>
                <a:cs typeface="+mn-cs"/>
              </a:rPr>
              <a:t>Song Used With permission – 7120053                                                     CCLI - 11614006</a:t>
            </a:r>
          </a:p>
        </p:txBody>
      </p:sp>
      <p:sp>
        <p:nvSpPr>
          <p:cNvPr id="7" name="TextBox 6">
            <a:extLst>
              <a:ext uri="{FF2B5EF4-FFF2-40B4-BE49-F238E27FC236}">
                <a16:creationId xmlns:a16="http://schemas.microsoft.com/office/drawing/2014/main" id="{A4F81373-452C-B4C9-C741-85398FEAC7A6}"/>
              </a:ext>
            </a:extLst>
          </p:cNvPr>
          <p:cNvSpPr txBox="1"/>
          <p:nvPr/>
        </p:nvSpPr>
        <p:spPr>
          <a:xfrm>
            <a:off x="219738" y="626316"/>
            <a:ext cx="11752524" cy="550920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prstClr val="white"/>
                </a:solidFill>
                <a:effectLst/>
                <a:uLnTx/>
                <a:uFillTx/>
                <a:latin typeface="Aptos" panose="02110004020202020204"/>
                <a:ea typeface="+mn-ea"/>
                <a:cs typeface="+mn-cs"/>
              </a:rPr>
              <a:t>Only this hour is mine, Lord –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prstClr val="white"/>
                </a:solidFill>
                <a:effectLst/>
                <a:uLnTx/>
                <a:uFillTx/>
                <a:latin typeface="Aptos" panose="02110004020202020204"/>
                <a:ea typeface="+mn-ea"/>
                <a:cs typeface="+mn-cs"/>
              </a:rPr>
              <a:t>May it be used for Thee;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prstClr val="white"/>
                </a:solidFill>
                <a:effectLst/>
                <a:uLnTx/>
                <a:uFillTx/>
                <a:latin typeface="Aptos" panose="02110004020202020204"/>
                <a:ea typeface="+mn-ea"/>
                <a:cs typeface="+mn-cs"/>
              </a:rPr>
              <a:t>May </a:t>
            </a:r>
            <a:r>
              <a:rPr kumimoji="0" lang="en-US" sz="4400" b="0" i="0" u="none" strike="noStrike" kern="1200" cap="none" spc="0" normalizeH="0" baseline="0" noProof="0" dirty="0" err="1">
                <a:ln>
                  <a:noFill/>
                </a:ln>
                <a:solidFill>
                  <a:prstClr val="white"/>
                </a:solidFill>
                <a:effectLst/>
                <a:uLnTx/>
                <a:uFillTx/>
                <a:latin typeface="Aptos" panose="02110004020202020204"/>
                <a:ea typeface="+mn-ea"/>
                <a:cs typeface="+mn-cs"/>
              </a:rPr>
              <a:t>ev'ry</a:t>
            </a:r>
            <a:r>
              <a:rPr kumimoji="0" lang="en-US" sz="4400" b="0" i="0" u="none" strike="noStrike" kern="1200" cap="none" spc="0" normalizeH="0" baseline="0" noProof="0" dirty="0">
                <a:ln>
                  <a:noFill/>
                </a:ln>
                <a:solidFill>
                  <a:prstClr val="white"/>
                </a:solidFill>
                <a:effectLst/>
                <a:uLnTx/>
                <a:uFillTx/>
                <a:latin typeface="Aptos" panose="02110004020202020204"/>
                <a:ea typeface="+mn-ea"/>
                <a:cs typeface="+mn-cs"/>
              </a:rPr>
              <a:t> passing moment Count for eternity (my Savior);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prstClr val="white"/>
                </a:solidFill>
                <a:effectLst/>
                <a:uLnTx/>
                <a:uFillTx/>
                <a:latin typeface="Aptos" panose="02110004020202020204"/>
                <a:ea typeface="+mn-ea"/>
                <a:cs typeface="+mn-cs"/>
              </a:rPr>
              <a:t>Souls all about are dying, Dying in sin and shame;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prstClr val="white"/>
                </a:solidFill>
                <a:effectLst/>
                <a:uLnTx/>
                <a:uFillTx/>
                <a:latin typeface="Aptos" panose="02110004020202020204"/>
                <a:ea typeface="+mn-ea"/>
                <a:cs typeface="+mn-cs"/>
              </a:rPr>
              <a:t>Help me bring them the message of </a:t>
            </a:r>
            <a:r>
              <a:rPr kumimoji="0" lang="en-US" sz="4400" b="0" i="0" u="none" strike="noStrike" kern="1200" cap="none" spc="0" normalizeH="0" baseline="0" noProof="0" dirty="0" err="1">
                <a:ln>
                  <a:noFill/>
                </a:ln>
                <a:solidFill>
                  <a:prstClr val="white"/>
                </a:solidFill>
                <a:effectLst/>
                <a:uLnTx/>
                <a:uFillTx/>
                <a:latin typeface="Aptos" panose="02110004020202020204"/>
                <a:ea typeface="+mn-ea"/>
                <a:cs typeface="+mn-cs"/>
              </a:rPr>
              <a:t>Calv'ry's</a:t>
            </a:r>
            <a:r>
              <a:rPr kumimoji="0" lang="en-US" sz="4400" b="0" i="0" u="none" strike="noStrike" kern="1200" cap="none" spc="0" normalizeH="0" baseline="0" noProof="0" dirty="0">
                <a:ln>
                  <a:noFill/>
                </a:ln>
                <a:solidFill>
                  <a:prstClr val="white"/>
                </a:solidFill>
                <a:effectLst/>
                <a:uLnTx/>
                <a:uFillTx/>
                <a:latin typeface="Aptos" panose="02110004020202020204"/>
                <a:ea typeface="+mn-ea"/>
                <a:cs typeface="+mn-cs"/>
              </a:rPr>
              <a:t> redemption In Thy glorious name.</a:t>
            </a:r>
          </a:p>
        </p:txBody>
      </p:sp>
    </p:spTree>
    <p:extLst>
      <p:ext uri="{BB962C8B-B14F-4D97-AF65-F5344CB8AC3E}">
        <p14:creationId xmlns:p14="http://schemas.microsoft.com/office/powerpoint/2010/main" val="17769934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741938A8-7CDE-0044-5E4C-16A242829121}"/>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11E9A824-CA1E-7ED6-B8A0-738665C4E271}"/>
              </a:ext>
            </a:extLst>
          </p:cNvPr>
          <p:cNvSpPr txBox="1"/>
          <p:nvPr/>
        </p:nvSpPr>
        <p:spPr>
          <a:xfrm>
            <a:off x="6811161" y="6432251"/>
            <a:ext cx="5092609" cy="2616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white"/>
                </a:solidFill>
                <a:effectLst/>
                <a:uLnTx/>
                <a:uFillTx/>
                <a:latin typeface="Calibri"/>
                <a:ea typeface="+mn-ea"/>
                <a:cs typeface="+mn-cs"/>
              </a:rPr>
              <a:t>Song Used With permission – 7120053                                                     CCLI - 11614006</a:t>
            </a:r>
          </a:p>
        </p:txBody>
      </p:sp>
      <p:sp>
        <p:nvSpPr>
          <p:cNvPr id="7" name="TextBox 6">
            <a:extLst>
              <a:ext uri="{FF2B5EF4-FFF2-40B4-BE49-F238E27FC236}">
                <a16:creationId xmlns:a16="http://schemas.microsoft.com/office/drawing/2014/main" id="{00125437-DE73-1FDF-1D49-CF073545C9DD}"/>
              </a:ext>
            </a:extLst>
          </p:cNvPr>
          <p:cNvSpPr txBox="1"/>
          <p:nvPr/>
        </p:nvSpPr>
        <p:spPr>
          <a:xfrm>
            <a:off x="336040" y="674400"/>
            <a:ext cx="11519920" cy="618630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prstClr val="white"/>
                </a:solidFill>
                <a:effectLst/>
                <a:uLnTx/>
                <a:uFillTx/>
                <a:latin typeface="Aptos" panose="02110004020202020204"/>
                <a:ea typeface="+mn-ea"/>
                <a:cs typeface="+mn-cs"/>
              </a:rPr>
              <a:t>Only one life to offer - Take it, dear Lord, I pray;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prstClr val="white"/>
                </a:solidFill>
                <a:effectLst/>
                <a:uLnTx/>
                <a:uFillTx/>
                <a:latin typeface="Aptos" panose="02110004020202020204"/>
                <a:ea typeface="+mn-ea"/>
                <a:cs typeface="+mn-cs"/>
              </a:rPr>
              <a:t>Nothing from Thee withholding,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prstClr val="white"/>
                </a:solidFill>
                <a:effectLst/>
                <a:uLnTx/>
                <a:uFillTx/>
                <a:latin typeface="Aptos" panose="02110004020202020204"/>
                <a:ea typeface="+mn-ea"/>
                <a:cs typeface="+mn-cs"/>
              </a:rPr>
              <a:t>Thy will I now obey (my Jesus);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prstClr val="white"/>
                </a:solidFill>
                <a:effectLst/>
                <a:uLnTx/>
                <a:uFillTx/>
                <a:latin typeface="Aptos" panose="02110004020202020204"/>
                <a:ea typeface="+mn-ea"/>
                <a:cs typeface="+mn-cs"/>
              </a:rPr>
              <a:t>Thou who hast freely given Thine all in all for me,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prstClr val="white"/>
                </a:solidFill>
                <a:effectLst/>
                <a:uLnTx/>
                <a:uFillTx/>
                <a:latin typeface="Aptos" panose="02110004020202020204"/>
                <a:ea typeface="+mn-ea"/>
                <a:cs typeface="+mn-cs"/>
              </a:rPr>
              <a:t>Claim this life for Thine own,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prstClr val="white"/>
                </a:solidFill>
                <a:effectLst/>
                <a:uLnTx/>
                <a:uFillTx/>
                <a:latin typeface="Aptos" panose="02110004020202020204"/>
                <a:ea typeface="+mn-ea"/>
                <a:cs typeface="+mn-cs"/>
              </a:rPr>
              <a:t>to be used, my Savior,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err="1">
                <a:ln>
                  <a:noFill/>
                </a:ln>
                <a:solidFill>
                  <a:prstClr val="white"/>
                </a:solidFill>
                <a:effectLst/>
                <a:uLnTx/>
                <a:uFillTx/>
                <a:latin typeface="Aptos" panose="02110004020202020204"/>
                <a:ea typeface="+mn-ea"/>
                <a:cs typeface="+mn-cs"/>
              </a:rPr>
              <a:t>Ev'ry</a:t>
            </a:r>
            <a:r>
              <a:rPr kumimoji="0" lang="en-US" sz="4400" b="0" i="0" u="none" strike="noStrike" kern="1200" cap="none" spc="0" normalizeH="0" baseline="0" noProof="0" dirty="0">
                <a:ln>
                  <a:noFill/>
                </a:ln>
                <a:solidFill>
                  <a:prstClr val="white"/>
                </a:solidFill>
                <a:effectLst/>
                <a:uLnTx/>
                <a:uFillTx/>
                <a:latin typeface="Aptos" panose="02110004020202020204"/>
                <a:ea typeface="+mn-ea"/>
                <a:cs typeface="+mn-cs"/>
              </a:rPr>
              <a:t> moment for Thee.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prstClr val="white"/>
                </a:solidFill>
                <a:effectLst/>
                <a:uLnTx/>
                <a:uFillTx/>
                <a:latin typeface="Aptos" panose="02110004020202020204"/>
                <a:ea typeface="+mn-ea"/>
                <a:cs typeface="+mn-cs"/>
              </a:rPr>
              <a:t> </a:t>
            </a:r>
          </a:p>
        </p:txBody>
      </p:sp>
    </p:spTree>
    <p:extLst>
      <p:ext uri="{BB962C8B-B14F-4D97-AF65-F5344CB8AC3E}">
        <p14:creationId xmlns:p14="http://schemas.microsoft.com/office/powerpoint/2010/main" val="217556300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08E5513-742C-F066-21FF-491FCDA47436}"/>
            </a:ext>
          </a:extLst>
        </p:cNvPr>
        <p:cNvGrpSpPr/>
        <p:nvPr/>
      </p:nvGrpSpPr>
      <p:grpSpPr>
        <a:xfrm>
          <a:off x="0" y="0"/>
          <a:ext cx="0" cy="0"/>
          <a:chOff x="0" y="0"/>
          <a:chExt cx="0" cy="0"/>
        </a:xfrm>
      </p:grpSpPr>
    </p:spTree>
    <p:extLst>
      <p:ext uri="{BB962C8B-B14F-4D97-AF65-F5344CB8AC3E}">
        <p14:creationId xmlns:p14="http://schemas.microsoft.com/office/powerpoint/2010/main" val="35098878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A79ED68C-8601-7C34-F6F3-766401EF7F6C}"/>
              </a:ext>
            </a:extLst>
          </p:cNvPr>
          <p:cNvSpPr txBox="1"/>
          <p:nvPr/>
        </p:nvSpPr>
        <p:spPr>
          <a:xfrm>
            <a:off x="6811161" y="6432251"/>
            <a:ext cx="5092609" cy="2616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white"/>
                </a:solidFill>
                <a:effectLst/>
                <a:uLnTx/>
                <a:uFillTx/>
                <a:latin typeface="Calibri"/>
                <a:ea typeface="+mn-ea"/>
                <a:cs typeface="+mn-cs"/>
              </a:rPr>
              <a:t>Song Used With permission – 7120053                                                     CCLI - 11614006</a:t>
            </a:r>
          </a:p>
        </p:txBody>
      </p:sp>
      <p:sp>
        <p:nvSpPr>
          <p:cNvPr id="7" name="TextBox 6">
            <a:extLst>
              <a:ext uri="{FF2B5EF4-FFF2-40B4-BE49-F238E27FC236}">
                <a16:creationId xmlns:a16="http://schemas.microsoft.com/office/drawing/2014/main" id="{A6D77ACA-6AEE-6265-4D22-4B54B42AE398}"/>
              </a:ext>
            </a:extLst>
          </p:cNvPr>
          <p:cNvSpPr txBox="1"/>
          <p:nvPr/>
        </p:nvSpPr>
        <p:spPr>
          <a:xfrm>
            <a:off x="2467990" y="1908075"/>
            <a:ext cx="7256019" cy="304698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prstClr val="white"/>
                </a:solidFill>
                <a:effectLst/>
                <a:uLnTx/>
                <a:uFillTx/>
                <a:latin typeface="Aptos" panose="02110004020202020204"/>
                <a:ea typeface="+mn-ea"/>
                <a:cs typeface="+mn-cs"/>
              </a:rPr>
              <a:t>Open our eyes, Lord,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prstClr val="white"/>
                </a:solidFill>
                <a:effectLst/>
                <a:uLnTx/>
                <a:uFillTx/>
                <a:latin typeface="Aptos" panose="02110004020202020204"/>
                <a:ea typeface="+mn-ea"/>
                <a:cs typeface="+mn-cs"/>
              </a:rPr>
              <a:t>we want to see Jesus,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prstClr val="white"/>
                </a:solidFill>
                <a:effectLst/>
                <a:uLnTx/>
                <a:uFillTx/>
                <a:latin typeface="Aptos" panose="02110004020202020204"/>
                <a:ea typeface="+mn-ea"/>
                <a:cs typeface="+mn-cs"/>
              </a:rPr>
              <a:t>to reach out and trust him,</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prstClr val="white"/>
                </a:solidFill>
                <a:effectLst/>
                <a:uLnTx/>
                <a:uFillTx/>
                <a:latin typeface="Aptos" panose="02110004020202020204"/>
                <a:ea typeface="+mn-ea"/>
                <a:cs typeface="+mn-cs"/>
              </a:rPr>
              <a:t>and say that we love him</a:t>
            </a:r>
          </a:p>
        </p:txBody>
      </p:sp>
      <p:sp>
        <p:nvSpPr>
          <p:cNvPr id="8" name="TextBox 7">
            <a:extLst>
              <a:ext uri="{FF2B5EF4-FFF2-40B4-BE49-F238E27FC236}">
                <a16:creationId xmlns:a16="http://schemas.microsoft.com/office/drawing/2014/main" id="{9C3E306F-3F29-95F6-77CC-6EB721885233}"/>
              </a:ext>
            </a:extLst>
          </p:cNvPr>
          <p:cNvSpPr txBox="1"/>
          <p:nvPr/>
        </p:nvSpPr>
        <p:spPr>
          <a:xfrm>
            <a:off x="2523744" y="0"/>
            <a:ext cx="8833106"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700" b="0" i="0" u="none" strike="noStrike" kern="1200" cap="none" spc="0" normalizeH="0" baseline="0" noProof="0" dirty="0">
                <a:ln>
                  <a:noFill/>
                </a:ln>
                <a:solidFill>
                  <a:prstClr val="white"/>
                </a:solidFill>
                <a:effectLst/>
                <a:uLnTx/>
                <a:uFillTx/>
                <a:latin typeface="Aptos" panose="02110004020202020204"/>
                <a:ea typeface="+mn-ea"/>
                <a:cs typeface="+mn-cs"/>
              </a:rPr>
              <a:t>#333  </a:t>
            </a:r>
            <a:r>
              <a:rPr kumimoji="0" lang="en-US" sz="4800" b="0" i="0" u="none" strike="noStrike" kern="1200" cap="none" spc="0" normalizeH="0" baseline="0" noProof="0" dirty="0">
                <a:ln>
                  <a:noFill/>
                </a:ln>
                <a:solidFill>
                  <a:prstClr val="white"/>
                </a:solidFill>
                <a:effectLst/>
                <a:uLnTx/>
                <a:uFillTx/>
                <a:latin typeface="Aptos" panose="02110004020202020204"/>
                <a:ea typeface="+mn-ea"/>
                <a:cs typeface="+mn-cs"/>
              </a:rPr>
              <a:t>Open Our Eyes Lord</a:t>
            </a:r>
            <a:endParaRPr kumimoji="0" lang="en-US" sz="4700" b="0" i="0" u="sng" strike="noStrike" kern="1200" cap="none" spc="0" normalizeH="0" baseline="0" noProof="0" dirty="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1303087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DC0EB893-F6B0-0A3E-7F0A-5D9BD4508C8A}"/>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66A694D6-AC33-AE96-9395-BAB696D61F44}"/>
              </a:ext>
            </a:extLst>
          </p:cNvPr>
          <p:cNvSpPr txBox="1"/>
          <p:nvPr/>
        </p:nvSpPr>
        <p:spPr>
          <a:xfrm>
            <a:off x="6811161" y="6432251"/>
            <a:ext cx="5092609" cy="2616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white"/>
                </a:solidFill>
                <a:effectLst/>
                <a:uLnTx/>
                <a:uFillTx/>
                <a:latin typeface="Calibri"/>
                <a:ea typeface="+mn-ea"/>
                <a:cs typeface="+mn-cs"/>
              </a:rPr>
              <a:t>Song Used With permission – 7120053                                                     CCLI - 11614006</a:t>
            </a:r>
          </a:p>
        </p:txBody>
      </p:sp>
      <p:sp>
        <p:nvSpPr>
          <p:cNvPr id="7" name="TextBox 6">
            <a:extLst>
              <a:ext uri="{FF2B5EF4-FFF2-40B4-BE49-F238E27FC236}">
                <a16:creationId xmlns:a16="http://schemas.microsoft.com/office/drawing/2014/main" id="{A2C32F1E-2DFF-4ECD-E413-6043FFFBCDA8}"/>
              </a:ext>
            </a:extLst>
          </p:cNvPr>
          <p:cNvSpPr txBox="1"/>
          <p:nvPr/>
        </p:nvSpPr>
        <p:spPr>
          <a:xfrm>
            <a:off x="2484754" y="1905506"/>
            <a:ext cx="7222491" cy="304698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prstClr val="white"/>
                </a:solidFill>
                <a:effectLst/>
                <a:uLnTx/>
                <a:uFillTx/>
                <a:latin typeface="Aptos" panose="02110004020202020204"/>
                <a:ea typeface="+mn-ea"/>
                <a:cs typeface="+mn-cs"/>
              </a:rPr>
              <a:t>Open our ears, Lord,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prstClr val="white"/>
                </a:solidFill>
                <a:effectLst/>
                <a:uLnTx/>
                <a:uFillTx/>
                <a:latin typeface="Aptos" panose="02110004020202020204"/>
                <a:ea typeface="+mn-ea"/>
                <a:cs typeface="+mn-cs"/>
              </a:rPr>
              <a:t>and help us to listen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prstClr val="white"/>
                </a:solidFill>
                <a:effectLst/>
                <a:uLnTx/>
                <a:uFillTx/>
                <a:latin typeface="Aptos" panose="02110004020202020204"/>
                <a:ea typeface="+mn-ea"/>
                <a:cs typeface="+mn-cs"/>
              </a:rPr>
              <a:t>Open our eyes, Lord,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prstClr val="white"/>
                </a:solidFill>
                <a:effectLst/>
                <a:uLnTx/>
                <a:uFillTx/>
                <a:latin typeface="Aptos" panose="02110004020202020204"/>
                <a:ea typeface="+mn-ea"/>
                <a:cs typeface="+mn-cs"/>
              </a:rPr>
              <a:t>we want to see Jesus</a:t>
            </a:r>
          </a:p>
        </p:txBody>
      </p:sp>
    </p:spTree>
    <p:extLst>
      <p:ext uri="{BB962C8B-B14F-4D97-AF65-F5344CB8AC3E}">
        <p14:creationId xmlns:p14="http://schemas.microsoft.com/office/powerpoint/2010/main" val="27228621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5C0CE9CF-724D-47C7-BC98-25AE2CDE2367}"/>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238DD722-580B-8EBC-F2D4-71052DB0BF01}"/>
              </a:ext>
            </a:extLst>
          </p:cNvPr>
          <p:cNvSpPr txBox="1"/>
          <p:nvPr/>
        </p:nvSpPr>
        <p:spPr>
          <a:xfrm>
            <a:off x="6811161" y="6432251"/>
            <a:ext cx="5092609" cy="2616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white"/>
                </a:solidFill>
                <a:effectLst/>
                <a:uLnTx/>
                <a:uFillTx/>
                <a:latin typeface="Calibri"/>
                <a:ea typeface="+mn-ea"/>
                <a:cs typeface="+mn-cs"/>
              </a:rPr>
              <a:t>Song Used With permission – 7120053                                                     CCLI - 11614006</a:t>
            </a:r>
          </a:p>
        </p:txBody>
      </p:sp>
      <p:sp>
        <p:nvSpPr>
          <p:cNvPr id="7" name="TextBox 6">
            <a:extLst>
              <a:ext uri="{FF2B5EF4-FFF2-40B4-BE49-F238E27FC236}">
                <a16:creationId xmlns:a16="http://schemas.microsoft.com/office/drawing/2014/main" id="{2D3A20EB-A5D6-93C8-00DE-D83BCB6E2157}"/>
              </a:ext>
            </a:extLst>
          </p:cNvPr>
          <p:cNvSpPr txBox="1"/>
          <p:nvPr/>
        </p:nvSpPr>
        <p:spPr>
          <a:xfrm>
            <a:off x="2484754" y="1905506"/>
            <a:ext cx="7222491" cy="3046988"/>
          </a:xfrm>
          <a:prstGeom prst="rect">
            <a:avLst/>
          </a:prstGeom>
          <a:noFill/>
        </p:spPr>
        <p:txBody>
          <a:bodyPr wrap="square" rtlCol="0">
            <a:spAutoFit/>
          </a:bodyPr>
          <a:lstStyle/>
          <a:p>
            <a:pPr lvl="0" algn="ctr" defTabSz="914400">
              <a:defRPr/>
            </a:pPr>
            <a:r>
              <a:rPr lang="en-US" sz="4800" dirty="0">
                <a:solidFill>
                  <a:prstClr val="white"/>
                </a:solidFill>
              </a:rPr>
              <a:t>Open our eyes, Lord,</a:t>
            </a:r>
          </a:p>
          <a:p>
            <a:pPr lvl="0" algn="ctr" defTabSz="914400">
              <a:defRPr/>
            </a:pPr>
            <a:r>
              <a:rPr lang="en-US" sz="4800" dirty="0">
                <a:solidFill>
                  <a:prstClr val="white"/>
                </a:solidFill>
              </a:rPr>
              <a:t>we want to see Jesus,</a:t>
            </a:r>
          </a:p>
          <a:p>
            <a:pPr lvl="0" algn="ctr" defTabSz="914400">
              <a:defRPr/>
            </a:pPr>
            <a:r>
              <a:rPr lang="en-US" sz="4800" dirty="0">
                <a:solidFill>
                  <a:prstClr val="white"/>
                </a:solidFill>
              </a:rPr>
              <a:t>to reach out and trust him,</a:t>
            </a:r>
          </a:p>
          <a:p>
            <a:pPr lvl="0" algn="ctr" defTabSz="914400">
              <a:defRPr/>
            </a:pPr>
            <a:r>
              <a:rPr lang="en-US" sz="4800" dirty="0">
                <a:solidFill>
                  <a:prstClr val="white"/>
                </a:solidFill>
              </a:rPr>
              <a:t>and say that we love him</a:t>
            </a:r>
          </a:p>
        </p:txBody>
      </p:sp>
    </p:spTree>
    <p:extLst>
      <p:ext uri="{BB962C8B-B14F-4D97-AF65-F5344CB8AC3E}">
        <p14:creationId xmlns:p14="http://schemas.microsoft.com/office/powerpoint/2010/main" val="1162080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 name="When the music fades all is stripped away…"/>
          <p:cNvSpPr txBox="1">
            <a:spLocks noGrp="1"/>
          </p:cNvSpPr>
          <p:nvPr>
            <p:ph type="subTitle" idx="1"/>
          </p:nvPr>
        </p:nvSpPr>
        <p:spPr>
          <a:xfrm>
            <a:off x="2416968" y="719868"/>
            <a:ext cx="7358063" cy="5418263"/>
          </a:xfrm>
          <a:prstGeom prst="rect">
            <a:avLst/>
          </a:prstGeom>
        </p:spPr>
        <p:txBody>
          <a:bodyPr>
            <a:normAutofit fontScale="92500" lnSpcReduction="20000"/>
          </a:bodyPr>
          <a:lstStyle/>
          <a:p>
            <a:pPr>
              <a:defRPr sz="5600"/>
            </a:pPr>
            <a:r>
              <a:rPr dirty="0"/>
              <a:t>When the music fades all is stripped away</a:t>
            </a:r>
          </a:p>
          <a:p>
            <a:pPr>
              <a:defRPr sz="5600"/>
            </a:pPr>
            <a:r>
              <a:rPr dirty="0"/>
              <a:t>And I simply come</a:t>
            </a:r>
          </a:p>
          <a:p>
            <a:pPr>
              <a:defRPr sz="5600"/>
            </a:pPr>
            <a:r>
              <a:rPr dirty="0"/>
              <a:t>Longing just to bring </a:t>
            </a:r>
          </a:p>
          <a:p>
            <a:pPr>
              <a:defRPr sz="5600"/>
            </a:pPr>
            <a:r>
              <a:rPr dirty="0"/>
              <a:t>something that's of worth</a:t>
            </a:r>
          </a:p>
          <a:p>
            <a:pPr>
              <a:defRPr sz="5600"/>
            </a:pPr>
            <a:r>
              <a:rPr dirty="0"/>
              <a:t>That will bless Your heart</a:t>
            </a:r>
          </a:p>
        </p:txBody>
      </p:sp>
    </p:spTree>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42B22CFA-2C49-0681-009C-174F5A4A4B5A}"/>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97FEF331-209F-FD49-733F-3280149829FC}"/>
              </a:ext>
            </a:extLst>
          </p:cNvPr>
          <p:cNvSpPr txBox="1"/>
          <p:nvPr/>
        </p:nvSpPr>
        <p:spPr>
          <a:xfrm>
            <a:off x="6811161" y="6432251"/>
            <a:ext cx="5092609" cy="2616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white"/>
                </a:solidFill>
                <a:effectLst/>
                <a:uLnTx/>
                <a:uFillTx/>
                <a:latin typeface="Calibri"/>
                <a:ea typeface="+mn-ea"/>
                <a:cs typeface="+mn-cs"/>
              </a:rPr>
              <a:t>Song Used With permission – 7120053                                                     CCLI - 11614006</a:t>
            </a:r>
          </a:p>
        </p:txBody>
      </p:sp>
      <p:sp>
        <p:nvSpPr>
          <p:cNvPr id="7" name="TextBox 6">
            <a:extLst>
              <a:ext uri="{FF2B5EF4-FFF2-40B4-BE49-F238E27FC236}">
                <a16:creationId xmlns:a16="http://schemas.microsoft.com/office/drawing/2014/main" id="{97563049-DFC2-A95F-63E9-AD833AAFB0D2}"/>
              </a:ext>
            </a:extLst>
          </p:cNvPr>
          <p:cNvSpPr txBox="1"/>
          <p:nvPr/>
        </p:nvSpPr>
        <p:spPr>
          <a:xfrm>
            <a:off x="2484754" y="1905506"/>
            <a:ext cx="7222491" cy="304698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prstClr val="white"/>
                </a:solidFill>
                <a:effectLst/>
                <a:uLnTx/>
                <a:uFillTx/>
                <a:latin typeface="Aptos" panose="02110004020202020204"/>
                <a:ea typeface="+mn-ea"/>
                <a:cs typeface="+mn-cs"/>
              </a:rPr>
              <a:t>Open our ears, Lord,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prstClr val="white"/>
                </a:solidFill>
                <a:effectLst/>
                <a:uLnTx/>
                <a:uFillTx/>
                <a:latin typeface="Aptos" panose="02110004020202020204"/>
                <a:ea typeface="+mn-ea"/>
                <a:cs typeface="+mn-cs"/>
              </a:rPr>
              <a:t>and help us to listen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prstClr val="white"/>
                </a:solidFill>
                <a:effectLst/>
                <a:uLnTx/>
                <a:uFillTx/>
                <a:latin typeface="Aptos" panose="02110004020202020204"/>
                <a:ea typeface="+mn-ea"/>
                <a:cs typeface="+mn-cs"/>
              </a:rPr>
              <a:t>Open our eyes, Lord,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prstClr val="white"/>
                </a:solidFill>
                <a:effectLst/>
                <a:uLnTx/>
                <a:uFillTx/>
                <a:latin typeface="Aptos" panose="02110004020202020204"/>
                <a:ea typeface="+mn-ea"/>
                <a:cs typeface="+mn-cs"/>
              </a:rPr>
              <a:t>we want to see Jesus</a:t>
            </a:r>
          </a:p>
        </p:txBody>
      </p:sp>
    </p:spTree>
    <p:extLst>
      <p:ext uri="{BB962C8B-B14F-4D97-AF65-F5344CB8AC3E}">
        <p14:creationId xmlns:p14="http://schemas.microsoft.com/office/powerpoint/2010/main" val="159112290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3C03A30-FB10-B20C-3A80-569C00A294F7}"/>
            </a:ext>
          </a:extLst>
        </p:cNvPr>
        <p:cNvGrpSpPr/>
        <p:nvPr/>
      </p:nvGrpSpPr>
      <p:grpSpPr>
        <a:xfrm>
          <a:off x="0" y="0"/>
          <a:ext cx="0" cy="0"/>
          <a:chOff x="0" y="0"/>
          <a:chExt cx="0" cy="0"/>
        </a:xfrm>
      </p:grpSpPr>
    </p:spTree>
    <p:extLst>
      <p:ext uri="{BB962C8B-B14F-4D97-AF65-F5344CB8AC3E}">
        <p14:creationId xmlns:p14="http://schemas.microsoft.com/office/powerpoint/2010/main" val="252257457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83A2D0-87B7-1D7A-32A6-F659AB988E68}"/>
              </a:ext>
            </a:extLst>
          </p:cNvPr>
          <p:cNvSpPr>
            <a:spLocks noGrp="1"/>
          </p:cNvSpPr>
          <p:nvPr>
            <p:ph type="ctrTitle"/>
          </p:nvPr>
        </p:nvSpPr>
        <p:spPr/>
        <p:txBody>
          <a:bodyPr/>
          <a:lstStyle/>
          <a:p>
            <a:r>
              <a:rPr lang="en-US" dirty="0">
                <a:solidFill>
                  <a:schemeClr val="accent2">
                    <a:lumMod val="75000"/>
                  </a:schemeClr>
                </a:solidFill>
              </a:rPr>
              <a:t>“Waiting for Jesus”</a:t>
            </a:r>
            <a:br>
              <a:rPr lang="en-US" dirty="0">
                <a:solidFill>
                  <a:schemeClr val="accent2">
                    <a:lumMod val="75000"/>
                  </a:schemeClr>
                </a:solidFill>
              </a:rPr>
            </a:br>
            <a:r>
              <a:rPr lang="en-US" dirty="0">
                <a:solidFill>
                  <a:schemeClr val="accent2">
                    <a:lumMod val="75000"/>
                  </a:schemeClr>
                </a:solidFill>
              </a:rPr>
              <a:t>part 1</a:t>
            </a:r>
          </a:p>
        </p:txBody>
      </p:sp>
      <p:sp>
        <p:nvSpPr>
          <p:cNvPr id="3" name="Subtitle 2">
            <a:extLst>
              <a:ext uri="{FF2B5EF4-FFF2-40B4-BE49-F238E27FC236}">
                <a16:creationId xmlns:a16="http://schemas.microsoft.com/office/drawing/2014/main" id="{AC4DFBEB-7F02-3499-FE8D-DEC08D0D6655}"/>
              </a:ext>
            </a:extLst>
          </p:cNvPr>
          <p:cNvSpPr>
            <a:spLocks noGrp="1"/>
          </p:cNvSpPr>
          <p:nvPr>
            <p:ph type="subTitle" idx="1"/>
          </p:nvPr>
        </p:nvSpPr>
        <p:spPr/>
        <p:txBody>
          <a:bodyPr/>
          <a:lstStyle/>
          <a:p>
            <a:r>
              <a:rPr lang="en-US" dirty="0"/>
              <a:t>Luke 21:1-19</a:t>
            </a:r>
          </a:p>
        </p:txBody>
      </p:sp>
    </p:spTree>
    <p:extLst>
      <p:ext uri="{BB962C8B-B14F-4D97-AF65-F5344CB8AC3E}">
        <p14:creationId xmlns:p14="http://schemas.microsoft.com/office/powerpoint/2010/main" val="427073616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80000"/>
                <a:lumMod val="80000"/>
              </a:schemeClr>
              <a:schemeClr val="bg2">
                <a:tint val="98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50AED0-6697-BAEE-DB83-468B95DC3F85}"/>
              </a:ext>
            </a:extLst>
          </p:cNvPr>
          <p:cNvSpPr>
            <a:spLocks noGrp="1"/>
          </p:cNvSpPr>
          <p:nvPr>
            <p:ph type="title"/>
          </p:nvPr>
        </p:nvSpPr>
        <p:spPr>
          <a:xfrm>
            <a:off x="287676" y="609600"/>
            <a:ext cx="4674741" cy="970450"/>
          </a:xfrm>
        </p:spPr>
        <p:txBody>
          <a:bodyPr anchor="b">
            <a:normAutofit fontScale="90000"/>
          </a:bodyPr>
          <a:lstStyle/>
          <a:p>
            <a:r>
              <a:rPr lang="en-US" sz="6000" u="sng" dirty="0">
                <a:solidFill>
                  <a:schemeClr val="accent2">
                    <a:lumMod val="75000"/>
                  </a:schemeClr>
                </a:solidFill>
              </a:rPr>
              <a:t>Introduction</a:t>
            </a:r>
          </a:p>
        </p:txBody>
      </p:sp>
      <p:pic>
        <p:nvPicPr>
          <p:cNvPr id="12" name="Picture 11">
            <a:extLst>
              <a:ext uri="{FF2B5EF4-FFF2-40B4-BE49-F238E27FC236}">
                <a16:creationId xmlns:a16="http://schemas.microsoft.com/office/drawing/2014/main" id="{B536FA4E-0152-4E27-91DA-0FC22D1846B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964" r="2807" b="1446"/>
          <a:stretch/>
        </p:blipFill>
        <p:spPr>
          <a:xfrm>
            <a:off x="4552950" y="1"/>
            <a:ext cx="7639050" cy="6858000"/>
          </a:xfrm>
          <a:prstGeom prst="rect">
            <a:avLst/>
          </a:prstGeom>
        </p:spPr>
      </p:pic>
      <p:pic>
        <p:nvPicPr>
          <p:cNvPr id="5" name="Content Placeholder 4">
            <a:extLst>
              <a:ext uri="{FF2B5EF4-FFF2-40B4-BE49-F238E27FC236}">
                <a16:creationId xmlns:a16="http://schemas.microsoft.com/office/drawing/2014/main" id="{FB09B82E-4957-D765-2537-71FCE19286A3}"/>
              </a:ext>
            </a:extLst>
          </p:cNvPr>
          <p:cNvPicPr>
            <a:picLocks noChangeAspect="1"/>
          </p:cNvPicPr>
          <p:nvPr/>
        </p:nvPicPr>
        <p:blipFill>
          <a:blip r:embed="rId4"/>
          <a:srcRect b="19253"/>
          <a:stretch>
            <a:fillRect/>
          </a:stretch>
        </p:blipFill>
        <p:spPr>
          <a:xfrm>
            <a:off x="4654295" y="10"/>
            <a:ext cx="7537705" cy="6857990"/>
          </a:xfrm>
          <a:prstGeom prst="rect">
            <a:avLst/>
          </a:prstGeom>
        </p:spPr>
      </p:pic>
      <p:sp>
        <p:nvSpPr>
          <p:cNvPr id="9" name="Content Placeholder 8">
            <a:extLst>
              <a:ext uri="{FF2B5EF4-FFF2-40B4-BE49-F238E27FC236}">
                <a16:creationId xmlns:a16="http://schemas.microsoft.com/office/drawing/2014/main" id="{0B87AF69-3600-9A21-5315-7C7CF6074BA2}"/>
              </a:ext>
            </a:extLst>
          </p:cNvPr>
          <p:cNvSpPr>
            <a:spLocks noGrp="1"/>
          </p:cNvSpPr>
          <p:nvPr>
            <p:ph idx="1"/>
          </p:nvPr>
        </p:nvSpPr>
        <p:spPr>
          <a:xfrm>
            <a:off x="359595" y="1979028"/>
            <a:ext cx="5424755" cy="4058751"/>
          </a:xfrm>
        </p:spPr>
        <p:txBody>
          <a:bodyPr anchor="t">
            <a:normAutofit/>
          </a:bodyPr>
          <a:lstStyle/>
          <a:p>
            <a:pPr marL="36900" indent="0">
              <a:buNone/>
            </a:pPr>
            <a:r>
              <a:rPr lang="en-US" sz="6000" dirty="0"/>
              <a:t>Unconditional love and trust.</a:t>
            </a:r>
          </a:p>
        </p:txBody>
      </p:sp>
    </p:spTree>
    <p:extLst>
      <p:ext uri="{BB962C8B-B14F-4D97-AF65-F5344CB8AC3E}">
        <p14:creationId xmlns:p14="http://schemas.microsoft.com/office/powerpoint/2010/main" val="11787841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A2E98C-FEA7-AD5F-FBFD-BACCD9F5C059}"/>
              </a:ext>
            </a:extLst>
          </p:cNvPr>
          <p:cNvSpPr>
            <a:spLocks noGrp="1"/>
          </p:cNvSpPr>
          <p:nvPr>
            <p:ph type="title"/>
          </p:nvPr>
        </p:nvSpPr>
        <p:spPr>
          <a:xfrm>
            <a:off x="913795" y="410967"/>
            <a:ext cx="10353762" cy="1321482"/>
          </a:xfrm>
        </p:spPr>
        <p:txBody>
          <a:bodyPr>
            <a:normAutofit/>
          </a:bodyPr>
          <a:lstStyle/>
          <a:p>
            <a:r>
              <a:rPr lang="en-US" sz="7200" u="sng" dirty="0">
                <a:solidFill>
                  <a:schemeClr val="accent2">
                    <a:lumMod val="75000"/>
                  </a:schemeClr>
                </a:solidFill>
              </a:rPr>
              <a:t>Luke 21:1-4</a:t>
            </a:r>
          </a:p>
        </p:txBody>
      </p:sp>
      <p:sp>
        <p:nvSpPr>
          <p:cNvPr id="3" name="Content Placeholder 2">
            <a:extLst>
              <a:ext uri="{FF2B5EF4-FFF2-40B4-BE49-F238E27FC236}">
                <a16:creationId xmlns:a16="http://schemas.microsoft.com/office/drawing/2014/main" id="{4B6AD3D7-4EB4-2E26-34E3-9ED27DE9284B}"/>
              </a:ext>
            </a:extLst>
          </p:cNvPr>
          <p:cNvSpPr>
            <a:spLocks noGrp="1"/>
          </p:cNvSpPr>
          <p:nvPr>
            <p:ph idx="1"/>
          </p:nvPr>
        </p:nvSpPr>
        <p:spPr/>
        <p:txBody>
          <a:bodyPr>
            <a:normAutofit/>
          </a:bodyPr>
          <a:lstStyle/>
          <a:p>
            <a:r>
              <a:rPr lang="en-US" sz="6600" dirty="0"/>
              <a:t>POINT: The woman recognized she belongs to God.</a:t>
            </a:r>
          </a:p>
        </p:txBody>
      </p:sp>
    </p:spTree>
    <p:extLst>
      <p:ext uri="{BB962C8B-B14F-4D97-AF65-F5344CB8AC3E}">
        <p14:creationId xmlns:p14="http://schemas.microsoft.com/office/powerpoint/2010/main" val="40608159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991B82-D868-5AEE-DC4C-C528AA3238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3B2418-AF19-F405-4B8A-A197D5E35436}"/>
              </a:ext>
            </a:extLst>
          </p:cNvPr>
          <p:cNvSpPr>
            <a:spLocks noGrp="1"/>
          </p:cNvSpPr>
          <p:nvPr>
            <p:ph type="title"/>
          </p:nvPr>
        </p:nvSpPr>
        <p:spPr/>
        <p:txBody>
          <a:bodyPr>
            <a:normAutofit fontScale="90000"/>
          </a:bodyPr>
          <a:lstStyle/>
          <a:p>
            <a:r>
              <a:rPr lang="en-US" sz="6000" u="sng" dirty="0">
                <a:solidFill>
                  <a:schemeClr val="accent2">
                    <a:lumMod val="75000"/>
                  </a:schemeClr>
                </a:solidFill>
              </a:rPr>
              <a:t>Luke 21:5-6</a:t>
            </a:r>
          </a:p>
        </p:txBody>
      </p:sp>
      <p:sp>
        <p:nvSpPr>
          <p:cNvPr id="3" name="Content Placeholder 2">
            <a:extLst>
              <a:ext uri="{FF2B5EF4-FFF2-40B4-BE49-F238E27FC236}">
                <a16:creationId xmlns:a16="http://schemas.microsoft.com/office/drawing/2014/main" id="{3D1E65BF-FCA4-85C8-89FE-4A7D0B1F3480}"/>
              </a:ext>
            </a:extLst>
          </p:cNvPr>
          <p:cNvSpPr>
            <a:spLocks noGrp="1"/>
          </p:cNvSpPr>
          <p:nvPr>
            <p:ph idx="1"/>
          </p:nvPr>
        </p:nvSpPr>
        <p:spPr/>
        <p:txBody>
          <a:bodyPr>
            <a:normAutofit/>
          </a:bodyPr>
          <a:lstStyle/>
          <a:p>
            <a:r>
              <a:rPr lang="en-US" sz="6000" dirty="0"/>
              <a:t>POINT: The Jews’ understanding of worship had to change</a:t>
            </a:r>
          </a:p>
        </p:txBody>
      </p:sp>
    </p:spTree>
    <p:extLst>
      <p:ext uri="{BB962C8B-B14F-4D97-AF65-F5344CB8AC3E}">
        <p14:creationId xmlns:p14="http://schemas.microsoft.com/office/powerpoint/2010/main" val="150561429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04D3C1-817F-66DA-5D3A-EF2CE5DE4F8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51916A0-4826-ADE3-DAD8-4EF6F23AFD9F}"/>
              </a:ext>
            </a:extLst>
          </p:cNvPr>
          <p:cNvSpPr>
            <a:spLocks noGrp="1"/>
          </p:cNvSpPr>
          <p:nvPr>
            <p:ph type="title"/>
          </p:nvPr>
        </p:nvSpPr>
        <p:spPr/>
        <p:txBody>
          <a:bodyPr>
            <a:noAutofit/>
          </a:bodyPr>
          <a:lstStyle/>
          <a:p>
            <a:r>
              <a:rPr lang="en-US" sz="6600" u="sng" dirty="0">
                <a:solidFill>
                  <a:schemeClr val="accent2">
                    <a:lumMod val="75000"/>
                  </a:schemeClr>
                </a:solidFill>
              </a:rPr>
              <a:t>Luke 21:7-11</a:t>
            </a:r>
            <a:endParaRPr lang="en-US" u="sng" dirty="0">
              <a:solidFill>
                <a:schemeClr val="accent2">
                  <a:lumMod val="75000"/>
                </a:schemeClr>
              </a:solidFill>
            </a:endParaRPr>
          </a:p>
        </p:txBody>
      </p:sp>
      <p:sp>
        <p:nvSpPr>
          <p:cNvPr id="3" name="Content Placeholder 2">
            <a:extLst>
              <a:ext uri="{FF2B5EF4-FFF2-40B4-BE49-F238E27FC236}">
                <a16:creationId xmlns:a16="http://schemas.microsoft.com/office/drawing/2014/main" id="{A47E8D87-2D21-2A24-4F95-D863233A9B84}"/>
              </a:ext>
            </a:extLst>
          </p:cNvPr>
          <p:cNvSpPr>
            <a:spLocks noGrp="1"/>
          </p:cNvSpPr>
          <p:nvPr>
            <p:ph idx="1"/>
          </p:nvPr>
        </p:nvSpPr>
        <p:spPr/>
        <p:txBody>
          <a:bodyPr>
            <a:normAutofit/>
          </a:bodyPr>
          <a:lstStyle/>
          <a:p>
            <a:r>
              <a:rPr lang="en-US" sz="6000" dirty="0"/>
              <a:t>POINT: Don’t fear or be misled in this hostile world.</a:t>
            </a:r>
            <a:endParaRPr lang="en-US" sz="4400" dirty="0"/>
          </a:p>
        </p:txBody>
      </p:sp>
    </p:spTree>
    <p:extLst>
      <p:ext uri="{BB962C8B-B14F-4D97-AF65-F5344CB8AC3E}">
        <p14:creationId xmlns:p14="http://schemas.microsoft.com/office/powerpoint/2010/main" val="339364268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DCE139-014C-A978-0AFC-7C0E2B21609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CEB068C-E605-7DB9-5AB5-5F41BA6331B4}"/>
              </a:ext>
            </a:extLst>
          </p:cNvPr>
          <p:cNvSpPr>
            <a:spLocks noGrp="1"/>
          </p:cNvSpPr>
          <p:nvPr>
            <p:ph type="title"/>
          </p:nvPr>
        </p:nvSpPr>
        <p:spPr/>
        <p:txBody>
          <a:bodyPr>
            <a:normAutofit fontScale="90000"/>
          </a:bodyPr>
          <a:lstStyle/>
          <a:p>
            <a:r>
              <a:rPr lang="en-US" sz="6000" u="sng" dirty="0">
                <a:solidFill>
                  <a:schemeClr val="accent2">
                    <a:lumMod val="75000"/>
                  </a:schemeClr>
                </a:solidFill>
              </a:rPr>
              <a:t>Luke 21:12-19</a:t>
            </a:r>
          </a:p>
        </p:txBody>
      </p:sp>
      <p:sp>
        <p:nvSpPr>
          <p:cNvPr id="3" name="Content Placeholder 2">
            <a:extLst>
              <a:ext uri="{FF2B5EF4-FFF2-40B4-BE49-F238E27FC236}">
                <a16:creationId xmlns:a16="http://schemas.microsoft.com/office/drawing/2014/main" id="{35C43DB8-4CEE-7D75-9ADB-7F43C7582A6E}"/>
              </a:ext>
            </a:extLst>
          </p:cNvPr>
          <p:cNvSpPr>
            <a:spLocks noGrp="1"/>
          </p:cNvSpPr>
          <p:nvPr>
            <p:ph idx="1"/>
          </p:nvPr>
        </p:nvSpPr>
        <p:spPr/>
        <p:txBody>
          <a:bodyPr>
            <a:normAutofit fontScale="92500" lnSpcReduction="10000"/>
          </a:bodyPr>
          <a:lstStyle/>
          <a:p>
            <a:r>
              <a:rPr lang="en-US" sz="5400" dirty="0"/>
              <a:t>POINT: People will hate the Christ-life in you, but don’t fear.</a:t>
            </a:r>
          </a:p>
          <a:p>
            <a:pPr marL="36900" indent="0">
              <a:buNone/>
            </a:pPr>
            <a:endParaRPr lang="en-US" sz="5400" dirty="0"/>
          </a:p>
          <a:p>
            <a:r>
              <a:rPr lang="en-US" sz="5400" dirty="0"/>
              <a:t>“By your endurance you will gain your lives”</a:t>
            </a:r>
            <a:endParaRPr lang="en-US" dirty="0"/>
          </a:p>
        </p:txBody>
      </p:sp>
    </p:spTree>
    <p:extLst>
      <p:ext uri="{BB962C8B-B14F-4D97-AF65-F5344CB8AC3E}">
        <p14:creationId xmlns:p14="http://schemas.microsoft.com/office/powerpoint/2010/main" val="44025116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4460E2-723E-CA21-146F-DA887FA825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4274AAD-5DDE-DE25-AC78-A7BB8FEDAABE}"/>
              </a:ext>
            </a:extLst>
          </p:cNvPr>
          <p:cNvSpPr>
            <a:spLocks noGrp="1"/>
          </p:cNvSpPr>
          <p:nvPr>
            <p:ph type="title"/>
          </p:nvPr>
        </p:nvSpPr>
        <p:spPr>
          <a:xfrm>
            <a:off x="913795" y="375385"/>
            <a:ext cx="10353762" cy="1204665"/>
          </a:xfrm>
        </p:spPr>
        <p:txBody>
          <a:bodyPr>
            <a:normAutofit/>
          </a:bodyPr>
          <a:lstStyle/>
          <a:p>
            <a:r>
              <a:rPr lang="en-US" sz="6000" u="sng" dirty="0">
                <a:solidFill>
                  <a:schemeClr val="accent2">
                    <a:lumMod val="75000"/>
                  </a:schemeClr>
                </a:solidFill>
              </a:rPr>
              <a:t>MAIN IDEA</a:t>
            </a:r>
          </a:p>
        </p:txBody>
      </p:sp>
      <p:sp>
        <p:nvSpPr>
          <p:cNvPr id="3" name="Content Placeholder 2">
            <a:extLst>
              <a:ext uri="{FF2B5EF4-FFF2-40B4-BE49-F238E27FC236}">
                <a16:creationId xmlns:a16="http://schemas.microsoft.com/office/drawing/2014/main" id="{CAD39FD6-1C74-1F93-A164-12BBFE4680E5}"/>
              </a:ext>
            </a:extLst>
          </p:cNvPr>
          <p:cNvSpPr>
            <a:spLocks noGrp="1"/>
          </p:cNvSpPr>
          <p:nvPr>
            <p:ph idx="1"/>
          </p:nvPr>
        </p:nvSpPr>
        <p:spPr/>
        <p:txBody>
          <a:bodyPr>
            <a:normAutofit/>
          </a:bodyPr>
          <a:lstStyle/>
          <a:p>
            <a:pPr marL="36900" indent="0" algn="ctr">
              <a:buNone/>
            </a:pPr>
            <a:r>
              <a:rPr lang="en-US" sz="7200" dirty="0">
                <a:effectLst/>
              </a:rPr>
              <a:t>Those sharing in the life of Christ can endure in the midst of hostility.</a:t>
            </a:r>
            <a:endParaRPr lang="en-US" sz="7200" dirty="0"/>
          </a:p>
        </p:txBody>
      </p:sp>
    </p:spTree>
    <p:extLst>
      <p:ext uri="{BB962C8B-B14F-4D97-AF65-F5344CB8AC3E}">
        <p14:creationId xmlns:p14="http://schemas.microsoft.com/office/powerpoint/2010/main" val="366653793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35554F-0386-9BDB-04E3-33B80E33CAE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ED7D972-4545-76D9-ED1C-B023D0479742}"/>
              </a:ext>
            </a:extLst>
          </p:cNvPr>
          <p:cNvSpPr>
            <a:spLocks noGrp="1"/>
          </p:cNvSpPr>
          <p:nvPr>
            <p:ph type="title"/>
          </p:nvPr>
        </p:nvSpPr>
        <p:spPr>
          <a:xfrm>
            <a:off x="913795" y="0"/>
            <a:ext cx="10353762" cy="970450"/>
          </a:xfrm>
        </p:spPr>
        <p:txBody>
          <a:bodyPr>
            <a:normAutofit fontScale="90000"/>
          </a:bodyPr>
          <a:lstStyle/>
          <a:p>
            <a:r>
              <a:rPr lang="en-US" sz="6000" u="sng" dirty="0">
                <a:solidFill>
                  <a:schemeClr val="accent2">
                    <a:lumMod val="75000"/>
                  </a:schemeClr>
                </a:solidFill>
              </a:rPr>
              <a:t>Application</a:t>
            </a:r>
          </a:p>
        </p:txBody>
      </p:sp>
      <p:sp>
        <p:nvSpPr>
          <p:cNvPr id="3" name="Content Placeholder 2">
            <a:extLst>
              <a:ext uri="{FF2B5EF4-FFF2-40B4-BE49-F238E27FC236}">
                <a16:creationId xmlns:a16="http://schemas.microsoft.com/office/drawing/2014/main" id="{FBD464FF-4B0B-6703-F033-30AA5C4C38E8}"/>
              </a:ext>
            </a:extLst>
          </p:cNvPr>
          <p:cNvSpPr>
            <a:spLocks noGrp="1"/>
          </p:cNvSpPr>
          <p:nvPr>
            <p:ph idx="1"/>
          </p:nvPr>
        </p:nvSpPr>
        <p:spPr>
          <a:xfrm>
            <a:off x="913795" y="1089061"/>
            <a:ext cx="10353762" cy="5414481"/>
          </a:xfrm>
        </p:spPr>
        <p:txBody>
          <a:bodyPr>
            <a:normAutofit fontScale="92500" lnSpcReduction="10000"/>
          </a:bodyPr>
          <a:lstStyle/>
          <a:p>
            <a:pPr marL="494100" indent="-457200">
              <a:buFont typeface="+mj-lt"/>
              <a:buAutoNum type="arabicPeriod"/>
            </a:pPr>
            <a:r>
              <a:rPr lang="en-US" sz="6000" dirty="0">
                <a:effectLst/>
              </a:rPr>
              <a:t>Our natural lives and physical possessions are his.</a:t>
            </a:r>
          </a:p>
          <a:p>
            <a:pPr marL="494100" indent="-457200">
              <a:buFont typeface="+mj-lt"/>
              <a:buAutoNum type="arabicPeriod"/>
            </a:pPr>
            <a:r>
              <a:rPr lang="en-US" sz="6000" dirty="0">
                <a:effectLst/>
              </a:rPr>
              <a:t>Our paradigms for life and worship must be changed.</a:t>
            </a:r>
          </a:p>
          <a:p>
            <a:pPr marL="494100" indent="-457200">
              <a:buFont typeface="+mj-lt"/>
              <a:buAutoNum type="arabicPeriod"/>
            </a:pPr>
            <a:r>
              <a:rPr lang="en-US" sz="6000" dirty="0">
                <a:effectLst/>
              </a:rPr>
              <a:t>Our understanding must be shaped by His true word.</a:t>
            </a:r>
          </a:p>
        </p:txBody>
      </p:sp>
    </p:spTree>
    <p:extLst>
      <p:ext uri="{BB962C8B-B14F-4D97-AF65-F5344CB8AC3E}">
        <p14:creationId xmlns:p14="http://schemas.microsoft.com/office/powerpoint/2010/main" val="36806562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 name="I'll bring You more than a song…"/>
          <p:cNvSpPr txBox="1">
            <a:spLocks noGrp="1"/>
          </p:cNvSpPr>
          <p:nvPr>
            <p:ph type="subTitle" idx="1"/>
          </p:nvPr>
        </p:nvSpPr>
        <p:spPr>
          <a:xfrm>
            <a:off x="1560528" y="738547"/>
            <a:ext cx="9070943" cy="5380905"/>
          </a:xfrm>
          <a:prstGeom prst="rect">
            <a:avLst/>
          </a:prstGeom>
        </p:spPr>
        <p:txBody>
          <a:bodyPr>
            <a:noAutofit/>
          </a:bodyPr>
          <a:lstStyle/>
          <a:p>
            <a:pPr>
              <a:defRPr sz="5600"/>
            </a:pPr>
            <a:r>
              <a:rPr sz="4800" dirty="0"/>
              <a:t>I'll bring You more than a song</a:t>
            </a:r>
          </a:p>
          <a:p>
            <a:pPr>
              <a:defRPr sz="5600"/>
            </a:pPr>
            <a:r>
              <a:rPr sz="4800" dirty="0"/>
              <a:t>For a song in itself </a:t>
            </a:r>
          </a:p>
          <a:p>
            <a:pPr>
              <a:defRPr sz="5600"/>
            </a:pPr>
            <a:r>
              <a:rPr sz="4800" dirty="0"/>
              <a:t>is not what You have required</a:t>
            </a:r>
          </a:p>
          <a:p>
            <a:pPr>
              <a:defRPr sz="5600"/>
            </a:pPr>
            <a:r>
              <a:rPr sz="4800" dirty="0"/>
              <a:t>You search much deeper within</a:t>
            </a:r>
          </a:p>
          <a:p>
            <a:pPr>
              <a:defRPr sz="5600"/>
            </a:pPr>
            <a:r>
              <a:rPr sz="4800" dirty="0"/>
              <a:t>Through the way things appear</a:t>
            </a:r>
          </a:p>
          <a:p>
            <a:pPr>
              <a:defRPr sz="5600"/>
            </a:pPr>
            <a:r>
              <a:rPr sz="4800" dirty="0"/>
              <a:t>You're looking into my heart</a:t>
            </a:r>
          </a:p>
        </p:txBody>
      </p:sp>
    </p:spTree>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B2268C-46A4-587F-C043-389691ED6B4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64339A-B3A9-D654-1CB8-F5AFF621BF49}"/>
              </a:ext>
            </a:extLst>
          </p:cNvPr>
          <p:cNvSpPr>
            <a:spLocks noGrp="1"/>
          </p:cNvSpPr>
          <p:nvPr>
            <p:ph type="title"/>
          </p:nvPr>
        </p:nvSpPr>
        <p:spPr>
          <a:xfrm>
            <a:off x="913795" y="0"/>
            <a:ext cx="10353762" cy="970450"/>
          </a:xfrm>
        </p:spPr>
        <p:txBody>
          <a:bodyPr>
            <a:normAutofit fontScale="90000"/>
          </a:bodyPr>
          <a:lstStyle/>
          <a:p>
            <a:r>
              <a:rPr lang="en-US" sz="6000" u="sng" dirty="0">
                <a:solidFill>
                  <a:schemeClr val="accent2">
                    <a:lumMod val="75000"/>
                  </a:schemeClr>
                </a:solidFill>
              </a:rPr>
              <a:t>Application</a:t>
            </a:r>
          </a:p>
        </p:txBody>
      </p:sp>
      <p:sp>
        <p:nvSpPr>
          <p:cNvPr id="3" name="Content Placeholder 2">
            <a:extLst>
              <a:ext uri="{FF2B5EF4-FFF2-40B4-BE49-F238E27FC236}">
                <a16:creationId xmlns:a16="http://schemas.microsoft.com/office/drawing/2014/main" id="{5DAE0E22-453D-2956-1797-E7F7B0109ACF}"/>
              </a:ext>
            </a:extLst>
          </p:cNvPr>
          <p:cNvSpPr>
            <a:spLocks noGrp="1"/>
          </p:cNvSpPr>
          <p:nvPr>
            <p:ph idx="1"/>
          </p:nvPr>
        </p:nvSpPr>
        <p:spPr>
          <a:xfrm>
            <a:off x="913795" y="1089061"/>
            <a:ext cx="10353762" cy="5414481"/>
          </a:xfrm>
        </p:spPr>
        <p:txBody>
          <a:bodyPr>
            <a:normAutofit fontScale="92500"/>
          </a:bodyPr>
          <a:lstStyle/>
          <a:p>
            <a:pPr marL="779850" indent="-742950">
              <a:buFont typeface="+mj-lt"/>
              <a:buAutoNum type="arabicPeriod" startAt="4"/>
            </a:pPr>
            <a:r>
              <a:rPr lang="en-US" sz="6000" dirty="0">
                <a:effectLst/>
              </a:rPr>
              <a:t>Our fear of this world must be let go.</a:t>
            </a:r>
          </a:p>
          <a:p>
            <a:pPr marL="494100" indent="-457200">
              <a:buFont typeface="+mj-lt"/>
              <a:buAutoNum type="arabicPeriod" startAt="4"/>
            </a:pPr>
            <a:r>
              <a:rPr lang="en-US" sz="6000" dirty="0">
                <a:effectLst/>
              </a:rPr>
              <a:t>Our fear of man must be let go.</a:t>
            </a:r>
          </a:p>
          <a:p>
            <a:pPr marL="494100" indent="-457200">
              <a:buFont typeface="+mj-lt"/>
              <a:buAutoNum type="arabicPeriod" startAt="4"/>
            </a:pPr>
            <a:r>
              <a:rPr lang="en-US" sz="6000" dirty="0">
                <a:effectLst/>
              </a:rPr>
              <a:t>Our testimony must be shared.</a:t>
            </a:r>
            <a:endParaRPr lang="en-US" sz="6000" dirty="0"/>
          </a:p>
        </p:txBody>
      </p:sp>
    </p:spTree>
    <p:extLst>
      <p:ext uri="{BB962C8B-B14F-4D97-AF65-F5344CB8AC3E}">
        <p14:creationId xmlns:p14="http://schemas.microsoft.com/office/powerpoint/2010/main" val="261584678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340FB7-150B-C15E-F045-3202D26A469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67F1B5E-231A-243E-AEDD-0592D799C6CE}"/>
              </a:ext>
            </a:extLst>
          </p:cNvPr>
          <p:cNvSpPr>
            <a:spLocks noGrp="1"/>
          </p:cNvSpPr>
          <p:nvPr>
            <p:ph type="title"/>
          </p:nvPr>
        </p:nvSpPr>
        <p:spPr>
          <a:xfrm>
            <a:off x="287676" y="609600"/>
            <a:ext cx="4674741" cy="970450"/>
          </a:xfrm>
        </p:spPr>
        <p:txBody>
          <a:bodyPr anchor="b">
            <a:normAutofit fontScale="90000"/>
          </a:bodyPr>
          <a:lstStyle/>
          <a:p>
            <a:r>
              <a:rPr lang="en-US" sz="6000" u="sng" dirty="0">
                <a:solidFill>
                  <a:schemeClr val="accent2">
                    <a:lumMod val="75000"/>
                  </a:schemeClr>
                </a:solidFill>
              </a:rPr>
              <a:t>Conclusion</a:t>
            </a:r>
          </a:p>
        </p:txBody>
      </p:sp>
      <p:sp>
        <p:nvSpPr>
          <p:cNvPr id="9" name="Content Placeholder 8">
            <a:extLst>
              <a:ext uri="{FF2B5EF4-FFF2-40B4-BE49-F238E27FC236}">
                <a16:creationId xmlns:a16="http://schemas.microsoft.com/office/drawing/2014/main" id="{36F3F709-CAB2-BAA7-231E-0CFA97C8F74B}"/>
              </a:ext>
            </a:extLst>
          </p:cNvPr>
          <p:cNvSpPr>
            <a:spLocks noGrp="1"/>
          </p:cNvSpPr>
          <p:nvPr>
            <p:ph idx="1"/>
          </p:nvPr>
        </p:nvSpPr>
        <p:spPr>
          <a:xfrm>
            <a:off x="287676" y="1732449"/>
            <a:ext cx="4222679" cy="4058751"/>
          </a:xfrm>
        </p:spPr>
        <p:txBody>
          <a:bodyPr anchor="t">
            <a:normAutofit/>
          </a:bodyPr>
          <a:lstStyle/>
          <a:p>
            <a:pPr marL="36900" indent="0" algn="ctr">
              <a:buNone/>
            </a:pPr>
            <a:r>
              <a:rPr lang="en-US" sz="6000" dirty="0"/>
              <a:t>Safely rest in </a:t>
            </a:r>
          </a:p>
          <a:p>
            <a:pPr marL="36900" indent="0" algn="ctr">
              <a:buNone/>
            </a:pPr>
            <a:r>
              <a:rPr lang="en-US" sz="6000" dirty="0"/>
              <a:t>Jesus’ hands</a:t>
            </a:r>
          </a:p>
        </p:txBody>
      </p:sp>
      <p:pic>
        <p:nvPicPr>
          <p:cNvPr id="5" name="Content Placeholder 4">
            <a:extLst>
              <a:ext uri="{FF2B5EF4-FFF2-40B4-BE49-F238E27FC236}">
                <a16:creationId xmlns:a16="http://schemas.microsoft.com/office/drawing/2014/main" id="{5EC29B3C-88B7-AFBE-CCAA-EB333A6B0CB8}"/>
              </a:ext>
            </a:extLst>
          </p:cNvPr>
          <p:cNvPicPr>
            <a:picLocks noChangeAspect="1"/>
          </p:cNvPicPr>
          <p:nvPr/>
        </p:nvPicPr>
        <p:blipFill>
          <a:blip r:embed="rId2"/>
          <a:srcRect b="19253"/>
          <a:stretch>
            <a:fillRect/>
          </a:stretch>
        </p:blipFill>
        <p:spPr>
          <a:xfrm>
            <a:off x="4654295" y="10"/>
            <a:ext cx="7537705" cy="6857990"/>
          </a:xfrm>
          <a:prstGeom prst="rect">
            <a:avLst/>
          </a:prstGeom>
        </p:spPr>
      </p:pic>
    </p:spTree>
    <p:extLst>
      <p:ext uri="{BB962C8B-B14F-4D97-AF65-F5344CB8AC3E}">
        <p14:creationId xmlns:p14="http://schemas.microsoft.com/office/powerpoint/2010/main" val="158486385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A5DA975-40FE-1008-1CC8-D597F470047F}"/>
            </a:ext>
          </a:extLst>
        </p:cNvPr>
        <p:cNvGrpSpPr/>
        <p:nvPr/>
      </p:nvGrpSpPr>
      <p:grpSpPr>
        <a:xfrm>
          <a:off x="0" y="0"/>
          <a:ext cx="0" cy="0"/>
          <a:chOff x="0" y="0"/>
          <a:chExt cx="0" cy="0"/>
        </a:xfrm>
      </p:grpSpPr>
    </p:spTree>
    <p:extLst>
      <p:ext uri="{BB962C8B-B14F-4D97-AF65-F5344CB8AC3E}">
        <p14:creationId xmlns:p14="http://schemas.microsoft.com/office/powerpoint/2010/main" val="13617194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A79ED68C-8601-7C34-F6F3-766401EF7F6C}"/>
              </a:ext>
            </a:extLst>
          </p:cNvPr>
          <p:cNvSpPr txBox="1"/>
          <p:nvPr/>
        </p:nvSpPr>
        <p:spPr>
          <a:xfrm>
            <a:off x="6811160" y="6596390"/>
            <a:ext cx="5092609" cy="2616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white"/>
                </a:solidFill>
                <a:effectLst/>
                <a:uLnTx/>
                <a:uFillTx/>
                <a:latin typeface="Calibri"/>
                <a:ea typeface="+mn-ea"/>
                <a:cs typeface="+mn-cs"/>
              </a:rPr>
              <a:t>Song Used With permission – 7120053                                                     CCLI - 11614006</a:t>
            </a:r>
          </a:p>
        </p:txBody>
      </p:sp>
      <p:sp>
        <p:nvSpPr>
          <p:cNvPr id="7" name="TextBox 6">
            <a:extLst>
              <a:ext uri="{FF2B5EF4-FFF2-40B4-BE49-F238E27FC236}">
                <a16:creationId xmlns:a16="http://schemas.microsoft.com/office/drawing/2014/main" id="{A6D77ACA-6AEE-6265-4D22-4B54B42AE398}"/>
              </a:ext>
            </a:extLst>
          </p:cNvPr>
          <p:cNvSpPr txBox="1"/>
          <p:nvPr/>
        </p:nvSpPr>
        <p:spPr>
          <a:xfrm>
            <a:off x="1445925" y="687080"/>
            <a:ext cx="9300150" cy="59093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white"/>
                </a:solidFill>
                <a:effectLst/>
                <a:uLnTx/>
                <a:uFillTx/>
                <a:latin typeface="Aptos" panose="02110004020202020204"/>
                <a:ea typeface="+mn-ea"/>
                <a:cs typeface="+mn-cs"/>
              </a:rPr>
              <a:t>When Jesus comes to reward His servants, Whether it be noon or night,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white"/>
                </a:solidFill>
                <a:effectLst/>
                <a:uLnTx/>
                <a:uFillTx/>
                <a:latin typeface="Aptos" panose="02110004020202020204"/>
                <a:ea typeface="+mn-ea"/>
                <a:cs typeface="+mn-cs"/>
              </a:rPr>
              <a:t>Faithful to Him will He find us watching,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white"/>
                </a:solidFill>
                <a:effectLst/>
                <a:uLnTx/>
                <a:uFillTx/>
                <a:latin typeface="Aptos" panose="02110004020202020204"/>
                <a:ea typeface="+mn-ea"/>
                <a:cs typeface="+mn-cs"/>
              </a:rPr>
              <a:t> With our lamps all trimmed and bright?</a:t>
            </a:r>
          </a:p>
        </p:txBody>
      </p:sp>
      <p:sp>
        <p:nvSpPr>
          <p:cNvPr id="8" name="TextBox 7">
            <a:extLst>
              <a:ext uri="{FF2B5EF4-FFF2-40B4-BE49-F238E27FC236}">
                <a16:creationId xmlns:a16="http://schemas.microsoft.com/office/drawing/2014/main" id="{9C3E306F-3F29-95F6-77CC-6EB721885233}"/>
              </a:ext>
            </a:extLst>
          </p:cNvPr>
          <p:cNvSpPr txBox="1"/>
          <p:nvPr/>
        </p:nvSpPr>
        <p:spPr>
          <a:xfrm>
            <a:off x="1573941" y="-70320"/>
            <a:ext cx="904411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700" b="0" i="0" strike="noStrike" kern="1200" cap="none" spc="0" normalizeH="0" baseline="0" noProof="0" dirty="0">
                <a:ln>
                  <a:noFill/>
                </a:ln>
                <a:solidFill>
                  <a:prstClr val="white"/>
                </a:solidFill>
                <a:effectLst/>
                <a:uLnTx/>
                <a:uFillTx/>
                <a:latin typeface="Aptos" panose="02110004020202020204"/>
                <a:ea typeface="+mn-ea"/>
                <a:cs typeface="+mn-cs"/>
              </a:rPr>
              <a:t>#274 Will Jesus Find Us Watching</a:t>
            </a:r>
          </a:p>
        </p:txBody>
      </p:sp>
    </p:spTree>
    <p:extLst>
      <p:ext uri="{BB962C8B-B14F-4D97-AF65-F5344CB8AC3E}">
        <p14:creationId xmlns:p14="http://schemas.microsoft.com/office/powerpoint/2010/main" val="212587148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E26966E7-EDCA-0ADF-7B2A-203D0889AB12}"/>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65CC197C-5B59-CCE1-E71E-94A2650CF749}"/>
              </a:ext>
            </a:extLst>
          </p:cNvPr>
          <p:cNvSpPr txBox="1"/>
          <p:nvPr/>
        </p:nvSpPr>
        <p:spPr>
          <a:xfrm>
            <a:off x="6811160" y="6596390"/>
            <a:ext cx="5092609" cy="2616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white"/>
                </a:solidFill>
                <a:effectLst/>
                <a:uLnTx/>
                <a:uFillTx/>
                <a:latin typeface="Calibri"/>
                <a:ea typeface="+mn-ea"/>
                <a:cs typeface="+mn-cs"/>
              </a:rPr>
              <a:t>Song Used With permission – 7120053                                                     CCLI - 11614006</a:t>
            </a:r>
          </a:p>
        </p:txBody>
      </p:sp>
      <p:sp>
        <p:nvSpPr>
          <p:cNvPr id="7" name="TextBox 6">
            <a:extLst>
              <a:ext uri="{FF2B5EF4-FFF2-40B4-BE49-F238E27FC236}">
                <a16:creationId xmlns:a16="http://schemas.microsoft.com/office/drawing/2014/main" id="{3025B01A-C8C7-31B3-A36B-7D8EF9CFD0A7}"/>
              </a:ext>
            </a:extLst>
          </p:cNvPr>
          <p:cNvSpPr txBox="1"/>
          <p:nvPr/>
        </p:nvSpPr>
        <p:spPr>
          <a:xfrm>
            <a:off x="1542021" y="733245"/>
            <a:ext cx="9300150" cy="507831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white"/>
                </a:solidFill>
                <a:effectLst/>
                <a:uLnTx/>
                <a:uFillTx/>
                <a:latin typeface="Aptos" panose="02110004020202020204"/>
                <a:ea typeface="+mn-ea"/>
                <a:cs typeface="+mn-cs"/>
              </a:rPr>
              <a:t>O can we say we are ready, brother? Ready for the soul's bright home? Say, will He find you and me still watching, Waiting, waiting when the Lord shall come?</a:t>
            </a:r>
          </a:p>
        </p:txBody>
      </p:sp>
    </p:spTree>
    <p:extLst>
      <p:ext uri="{BB962C8B-B14F-4D97-AF65-F5344CB8AC3E}">
        <p14:creationId xmlns:p14="http://schemas.microsoft.com/office/powerpoint/2010/main" val="89763111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DE7F345B-29D9-5773-E177-6015298EA142}"/>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1D7554FE-1FC3-9AE1-80A2-B292D154736A}"/>
              </a:ext>
            </a:extLst>
          </p:cNvPr>
          <p:cNvSpPr txBox="1"/>
          <p:nvPr/>
        </p:nvSpPr>
        <p:spPr>
          <a:xfrm>
            <a:off x="3641747" y="4580434"/>
            <a:ext cx="4908505"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ptos" panose="02110004020202020204"/>
                <a:ea typeface="+mn-ea"/>
                <a:cs typeface="+mn-cs"/>
              </a:rPr>
              <a:t>Song Used With permission – 7120053                                                     CCLI - 11614006</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ptos" panose="02110004020202020204"/>
                <a:ea typeface="+mn-ea"/>
                <a:cs typeface="+mn-cs"/>
              </a:rPr>
              <a:t>             CCLI - 11614006</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ptos" panose="02110004020202020204"/>
                <a:ea typeface="+mn-ea"/>
                <a:cs typeface="+mn-cs"/>
              </a:rPr>
              <a:t>sed With permission – </a:t>
            </a:r>
            <a:endParaRPr kumimoji="0" lang="en-US" sz="11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5" name="TextBox 4">
            <a:extLst>
              <a:ext uri="{FF2B5EF4-FFF2-40B4-BE49-F238E27FC236}">
                <a16:creationId xmlns:a16="http://schemas.microsoft.com/office/drawing/2014/main" id="{F29BE5AF-08C2-5C74-7582-39664FCBDC5D}"/>
              </a:ext>
            </a:extLst>
          </p:cNvPr>
          <p:cNvSpPr txBox="1"/>
          <p:nvPr/>
        </p:nvSpPr>
        <p:spPr>
          <a:xfrm>
            <a:off x="4564108" y="4299114"/>
            <a:ext cx="5092609"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ptos" panose="02110004020202020204"/>
                <a:ea typeface="+mn-ea"/>
                <a:cs typeface="+mn-cs"/>
              </a:rPr>
              <a:t>Song Used With permission – 7120053                                                     CCLI - 11614006</a:t>
            </a:r>
          </a:p>
        </p:txBody>
      </p:sp>
      <p:sp>
        <p:nvSpPr>
          <p:cNvPr id="7" name="TextBox 6">
            <a:extLst>
              <a:ext uri="{FF2B5EF4-FFF2-40B4-BE49-F238E27FC236}">
                <a16:creationId xmlns:a16="http://schemas.microsoft.com/office/drawing/2014/main" id="{F4A9C07D-C438-1294-5EFC-469AEE6F8ED2}"/>
              </a:ext>
            </a:extLst>
          </p:cNvPr>
          <p:cNvSpPr txBox="1"/>
          <p:nvPr/>
        </p:nvSpPr>
        <p:spPr>
          <a:xfrm>
            <a:off x="239109" y="1305341"/>
            <a:ext cx="11713779" cy="424731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white"/>
                </a:solidFill>
                <a:effectLst/>
                <a:uLnTx/>
                <a:uFillTx/>
                <a:latin typeface="Aptos" panose="02110004020202020204"/>
                <a:ea typeface="+mn-ea"/>
                <a:cs typeface="+mn-cs"/>
              </a:rPr>
              <a:t>If, at the dawn of the early morning, He shall call us one by one,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white"/>
                </a:solidFill>
                <a:effectLst/>
                <a:uLnTx/>
                <a:uFillTx/>
                <a:latin typeface="Aptos" panose="02110004020202020204"/>
                <a:ea typeface="+mn-ea"/>
                <a:cs typeface="+mn-cs"/>
              </a:rPr>
              <a:t>When to the Lord we restore our talents, Will He answer you- "Well done"?</a:t>
            </a:r>
          </a:p>
        </p:txBody>
      </p:sp>
    </p:spTree>
    <p:extLst>
      <p:ext uri="{BB962C8B-B14F-4D97-AF65-F5344CB8AC3E}">
        <p14:creationId xmlns:p14="http://schemas.microsoft.com/office/powerpoint/2010/main" val="323471203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A6888975-E9C5-3AEB-45EB-9A3416423D51}"/>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366254A6-B9A9-9CBF-B183-5CF1120F8C2B}"/>
              </a:ext>
            </a:extLst>
          </p:cNvPr>
          <p:cNvSpPr txBox="1"/>
          <p:nvPr/>
        </p:nvSpPr>
        <p:spPr>
          <a:xfrm>
            <a:off x="6811160" y="6596390"/>
            <a:ext cx="5092609" cy="2616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white"/>
                </a:solidFill>
                <a:effectLst/>
                <a:uLnTx/>
                <a:uFillTx/>
                <a:latin typeface="Calibri"/>
                <a:ea typeface="+mn-ea"/>
                <a:cs typeface="+mn-cs"/>
              </a:rPr>
              <a:t>Song Used With permission – 7120053                                                     CCLI - 11614006</a:t>
            </a:r>
          </a:p>
        </p:txBody>
      </p:sp>
      <p:sp>
        <p:nvSpPr>
          <p:cNvPr id="7" name="TextBox 6">
            <a:extLst>
              <a:ext uri="{FF2B5EF4-FFF2-40B4-BE49-F238E27FC236}">
                <a16:creationId xmlns:a16="http://schemas.microsoft.com/office/drawing/2014/main" id="{81E3FC43-C3ED-CD9C-5FD1-815BCD3B17A1}"/>
              </a:ext>
            </a:extLst>
          </p:cNvPr>
          <p:cNvSpPr txBox="1"/>
          <p:nvPr/>
        </p:nvSpPr>
        <p:spPr>
          <a:xfrm>
            <a:off x="1542021" y="733245"/>
            <a:ext cx="9300150" cy="507831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white"/>
                </a:solidFill>
                <a:effectLst/>
                <a:uLnTx/>
                <a:uFillTx/>
                <a:latin typeface="Aptos" panose="02110004020202020204"/>
                <a:ea typeface="+mn-ea"/>
                <a:cs typeface="+mn-cs"/>
              </a:rPr>
              <a:t>O can we say we are ready, brother? Ready for the soul's bright home? Say, will He find you and me still watching, Waiting, waiting when the Lord shall come?</a:t>
            </a:r>
          </a:p>
        </p:txBody>
      </p:sp>
    </p:spTree>
    <p:extLst>
      <p:ext uri="{BB962C8B-B14F-4D97-AF65-F5344CB8AC3E}">
        <p14:creationId xmlns:p14="http://schemas.microsoft.com/office/powerpoint/2010/main" val="25933885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E6EEE0B-D4BA-8AFD-EB83-BACE36538029}"/>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ADB55349-C0D6-0F20-F01A-246A61EE3B04}"/>
              </a:ext>
            </a:extLst>
          </p:cNvPr>
          <p:cNvSpPr txBox="1"/>
          <p:nvPr/>
        </p:nvSpPr>
        <p:spPr>
          <a:xfrm>
            <a:off x="3641747" y="4580434"/>
            <a:ext cx="4908505"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ptos" panose="02110004020202020204"/>
                <a:ea typeface="+mn-ea"/>
                <a:cs typeface="+mn-cs"/>
              </a:rPr>
              <a:t>Song Used With permission – 7120053                                                     CCLI - 11614006</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ptos" panose="02110004020202020204"/>
                <a:ea typeface="+mn-ea"/>
                <a:cs typeface="+mn-cs"/>
              </a:rPr>
              <a:t>             CCLI - 11614006</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ptos" panose="02110004020202020204"/>
                <a:ea typeface="+mn-ea"/>
                <a:cs typeface="+mn-cs"/>
              </a:rPr>
              <a:t>sed With permission – </a:t>
            </a:r>
            <a:endParaRPr kumimoji="0" lang="en-US" sz="11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5" name="TextBox 4">
            <a:extLst>
              <a:ext uri="{FF2B5EF4-FFF2-40B4-BE49-F238E27FC236}">
                <a16:creationId xmlns:a16="http://schemas.microsoft.com/office/drawing/2014/main" id="{499CC553-8E95-745C-10E6-0DADE1414585}"/>
              </a:ext>
            </a:extLst>
          </p:cNvPr>
          <p:cNvSpPr txBox="1"/>
          <p:nvPr/>
        </p:nvSpPr>
        <p:spPr>
          <a:xfrm>
            <a:off x="4564108" y="4299114"/>
            <a:ext cx="5092609"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ptos" panose="02110004020202020204"/>
                <a:ea typeface="+mn-ea"/>
                <a:cs typeface="+mn-cs"/>
              </a:rPr>
              <a:t>Song Used With permission – 7120053                                                     CCLI - 11614006</a:t>
            </a:r>
          </a:p>
        </p:txBody>
      </p:sp>
      <p:sp>
        <p:nvSpPr>
          <p:cNvPr id="7" name="TextBox 6">
            <a:extLst>
              <a:ext uri="{FF2B5EF4-FFF2-40B4-BE49-F238E27FC236}">
                <a16:creationId xmlns:a16="http://schemas.microsoft.com/office/drawing/2014/main" id="{9B7FA3B7-68CE-F3ED-4C4D-FAC3861B8E0D}"/>
              </a:ext>
            </a:extLst>
          </p:cNvPr>
          <p:cNvSpPr txBox="1"/>
          <p:nvPr/>
        </p:nvSpPr>
        <p:spPr>
          <a:xfrm>
            <a:off x="-1" y="1305341"/>
            <a:ext cx="12192000" cy="424731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white"/>
                </a:solidFill>
                <a:effectLst/>
                <a:uLnTx/>
                <a:uFillTx/>
                <a:latin typeface="Aptos" panose="02110004020202020204"/>
                <a:ea typeface="+mn-ea"/>
                <a:cs typeface="+mn-cs"/>
              </a:rPr>
              <a:t>Have we been true to the trust He left us? Do we seek to do our best?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white"/>
                </a:solidFill>
                <a:effectLst/>
                <a:uLnTx/>
                <a:uFillTx/>
                <a:latin typeface="Aptos" panose="02110004020202020204"/>
                <a:ea typeface="+mn-ea"/>
                <a:cs typeface="+mn-cs"/>
              </a:rPr>
              <a:t>If in our hearts there is naught condemns us, We shall have a glorious rest.</a:t>
            </a:r>
          </a:p>
        </p:txBody>
      </p:sp>
    </p:spTree>
    <p:extLst>
      <p:ext uri="{BB962C8B-B14F-4D97-AF65-F5344CB8AC3E}">
        <p14:creationId xmlns:p14="http://schemas.microsoft.com/office/powerpoint/2010/main" val="175756259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882A95B-5C3E-1CE7-4E8E-DC2F96052E8D}"/>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59266A84-D9CB-86E6-3233-CF90696ED924}"/>
              </a:ext>
            </a:extLst>
          </p:cNvPr>
          <p:cNvSpPr txBox="1"/>
          <p:nvPr/>
        </p:nvSpPr>
        <p:spPr>
          <a:xfrm>
            <a:off x="6811160" y="6596390"/>
            <a:ext cx="5092609" cy="2616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white"/>
                </a:solidFill>
                <a:effectLst/>
                <a:uLnTx/>
                <a:uFillTx/>
                <a:latin typeface="Calibri"/>
                <a:ea typeface="+mn-ea"/>
                <a:cs typeface="+mn-cs"/>
              </a:rPr>
              <a:t>Song Used With permission – 7120053                                                     CCLI - 11614006</a:t>
            </a:r>
          </a:p>
        </p:txBody>
      </p:sp>
      <p:sp>
        <p:nvSpPr>
          <p:cNvPr id="7" name="TextBox 6">
            <a:extLst>
              <a:ext uri="{FF2B5EF4-FFF2-40B4-BE49-F238E27FC236}">
                <a16:creationId xmlns:a16="http://schemas.microsoft.com/office/drawing/2014/main" id="{2E0F3B65-8139-9E74-ADF8-D2E18F9F53DE}"/>
              </a:ext>
            </a:extLst>
          </p:cNvPr>
          <p:cNvSpPr txBox="1"/>
          <p:nvPr/>
        </p:nvSpPr>
        <p:spPr>
          <a:xfrm>
            <a:off x="1542021" y="733245"/>
            <a:ext cx="9300150" cy="507831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white"/>
                </a:solidFill>
                <a:effectLst/>
                <a:uLnTx/>
                <a:uFillTx/>
                <a:latin typeface="Aptos" panose="02110004020202020204"/>
                <a:ea typeface="+mn-ea"/>
                <a:cs typeface="+mn-cs"/>
              </a:rPr>
              <a:t>O can we say we are ready, brother? Ready for the soul's bright home? Say, will He find you and me still watching, Waiting, waiting when the Lord shall come?</a:t>
            </a:r>
          </a:p>
        </p:txBody>
      </p:sp>
    </p:spTree>
    <p:extLst>
      <p:ext uri="{BB962C8B-B14F-4D97-AF65-F5344CB8AC3E}">
        <p14:creationId xmlns:p14="http://schemas.microsoft.com/office/powerpoint/2010/main" val="75102357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42F67D9B-64A7-08C4-E541-370E3D83164E}"/>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2AEE6DC3-8523-F553-49C6-B8448D0B9751}"/>
              </a:ext>
            </a:extLst>
          </p:cNvPr>
          <p:cNvSpPr txBox="1"/>
          <p:nvPr/>
        </p:nvSpPr>
        <p:spPr>
          <a:xfrm>
            <a:off x="3641747" y="4580434"/>
            <a:ext cx="4908505"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ptos" panose="02110004020202020204"/>
                <a:ea typeface="+mn-ea"/>
                <a:cs typeface="+mn-cs"/>
              </a:rPr>
              <a:t>Song Used With permission – 7120053                                                     CCLI - 11614006</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ptos" panose="02110004020202020204"/>
                <a:ea typeface="+mn-ea"/>
                <a:cs typeface="+mn-cs"/>
              </a:rPr>
              <a:t>             CCLI - 11614006</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ptos" panose="02110004020202020204"/>
                <a:ea typeface="+mn-ea"/>
                <a:cs typeface="+mn-cs"/>
              </a:rPr>
              <a:t>sed With permission – </a:t>
            </a:r>
            <a:endParaRPr kumimoji="0" lang="en-US" sz="11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5" name="TextBox 4">
            <a:extLst>
              <a:ext uri="{FF2B5EF4-FFF2-40B4-BE49-F238E27FC236}">
                <a16:creationId xmlns:a16="http://schemas.microsoft.com/office/drawing/2014/main" id="{DAAB68EC-9A56-4A70-372F-11CEDA1BFF6F}"/>
              </a:ext>
            </a:extLst>
          </p:cNvPr>
          <p:cNvSpPr txBox="1"/>
          <p:nvPr/>
        </p:nvSpPr>
        <p:spPr>
          <a:xfrm>
            <a:off x="4564108" y="4299114"/>
            <a:ext cx="5092609"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ptos" panose="02110004020202020204"/>
                <a:ea typeface="+mn-ea"/>
                <a:cs typeface="+mn-cs"/>
              </a:rPr>
              <a:t>Song Used With permission – 7120053                                                     CCLI - 11614006</a:t>
            </a:r>
          </a:p>
        </p:txBody>
      </p:sp>
      <p:sp>
        <p:nvSpPr>
          <p:cNvPr id="7" name="TextBox 6">
            <a:extLst>
              <a:ext uri="{FF2B5EF4-FFF2-40B4-BE49-F238E27FC236}">
                <a16:creationId xmlns:a16="http://schemas.microsoft.com/office/drawing/2014/main" id="{AE4251B5-A5B0-B453-1A2E-8E7F64FDD7D0}"/>
              </a:ext>
            </a:extLst>
          </p:cNvPr>
          <p:cNvSpPr txBox="1"/>
          <p:nvPr/>
        </p:nvSpPr>
        <p:spPr>
          <a:xfrm>
            <a:off x="0" y="1305341"/>
            <a:ext cx="12192000" cy="424731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white"/>
                </a:solidFill>
                <a:effectLst/>
                <a:uLnTx/>
                <a:uFillTx/>
                <a:latin typeface="Aptos" panose="02110004020202020204"/>
                <a:ea typeface="+mn-ea"/>
                <a:cs typeface="+mn-cs"/>
              </a:rPr>
              <a:t>Blessed are those whom the Lord finds watching, In His glory they shall share;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white"/>
                </a:solidFill>
                <a:effectLst/>
                <a:uLnTx/>
                <a:uFillTx/>
                <a:latin typeface="Aptos" panose="02110004020202020204"/>
                <a:ea typeface="+mn-ea"/>
                <a:cs typeface="+mn-cs"/>
              </a:rPr>
              <a:t>If He shall come at the dawn or midnight, Will He find us watching there?</a:t>
            </a:r>
          </a:p>
        </p:txBody>
      </p:sp>
    </p:spTree>
    <p:extLst>
      <p:ext uri="{BB962C8B-B14F-4D97-AF65-F5344CB8AC3E}">
        <p14:creationId xmlns:p14="http://schemas.microsoft.com/office/powerpoint/2010/main" val="37471428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 name="I'm coming back to the…"/>
          <p:cNvSpPr txBox="1">
            <a:spLocks noGrp="1"/>
          </p:cNvSpPr>
          <p:nvPr>
            <p:ph type="subTitle" idx="1"/>
          </p:nvPr>
        </p:nvSpPr>
        <p:spPr>
          <a:xfrm>
            <a:off x="2416968" y="623892"/>
            <a:ext cx="7358063" cy="5610216"/>
          </a:xfrm>
          <a:prstGeom prst="rect">
            <a:avLst/>
          </a:prstGeom>
        </p:spPr>
        <p:txBody>
          <a:bodyPr>
            <a:normAutofit fontScale="92500" lnSpcReduction="20000"/>
          </a:bodyPr>
          <a:lstStyle/>
          <a:p>
            <a:pPr>
              <a:defRPr sz="5600"/>
            </a:pPr>
            <a:r>
              <a:rPr dirty="0"/>
              <a:t>I'm coming back to the </a:t>
            </a:r>
          </a:p>
          <a:p>
            <a:pPr>
              <a:defRPr sz="5600"/>
            </a:pPr>
            <a:r>
              <a:rPr dirty="0"/>
              <a:t>heart of worship</a:t>
            </a:r>
          </a:p>
          <a:p>
            <a:pPr>
              <a:defRPr sz="5600"/>
            </a:pPr>
            <a:r>
              <a:rPr dirty="0"/>
              <a:t>And it's all about You </a:t>
            </a:r>
          </a:p>
          <a:p>
            <a:pPr>
              <a:defRPr sz="5600"/>
            </a:pPr>
            <a:r>
              <a:rPr dirty="0"/>
              <a:t>all about You Jesus</a:t>
            </a:r>
          </a:p>
          <a:p>
            <a:pPr>
              <a:defRPr sz="5600"/>
            </a:pPr>
            <a:r>
              <a:rPr dirty="0"/>
              <a:t>I'm sorry Lord </a:t>
            </a:r>
          </a:p>
          <a:p>
            <a:pPr>
              <a:defRPr sz="5600"/>
            </a:pPr>
            <a:r>
              <a:rPr dirty="0"/>
              <a:t>for the thing I've made it</a:t>
            </a:r>
          </a:p>
          <a:p>
            <a:pPr>
              <a:defRPr sz="5600"/>
            </a:pPr>
            <a:r>
              <a:rPr dirty="0"/>
              <a:t>When it's all about You </a:t>
            </a:r>
          </a:p>
          <a:p>
            <a:pPr>
              <a:defRPr sz="5600"/>
            </a:pPr>
            <a:r>
              <a:rPr dirty="0"/>
              <a:t>all about You Jesus</a:t>
            </a:r>
          </a:p>
        </p:txBody>
      </p:sp>
    </p:spTree>
  </p:cSld>
  <p:clrMapOvr>
    <a:masterClrMapping/>
  </p:clrMapOvr>
  <p:transition spd="med"/>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273120AE-0F51-389F-E9CC-70AD6568EEBB}"/>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4F9AF30A-3244-6DF2-0441-AB5851D77159}"/>
              </a:ext>
            </a:extLst>
          </p:cNvPr>
          <p:cNvSpPr txBox="1"/>
          <p:nvPr/>
        </p:nvSpPr>
        <p:spPr>
          <a:xfrm>
            <a:off x="6811160" y="6596390"/>
            <a:ext cx="5092609" cy="2616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white"/>
                </a:solidFill>
                <a:effectLst/>
                <a:uLnTx/>
                <a:uFillTx/>
                <a:latin typeface="Calibri"/>
                <a:ea typeface="+mn-ea"/>
                <a:cs typeface="+mn-cs"/>
              </a:rPr>
              <a:t>Song Used With permission – 7120053                                                     CCLI - 11614006</a:t>
            </a:r>
          </a:p>
        </p:txBody>
      </p:sp>
      <p:sp>
        <p:nvSpPr>
          <p:cNvPr id="7" name="TextBox 6">
            <a:extLst>
              <a:ext uri="{FF2B5EF4-FFF2-40B4-BE49-F238E27FC236}">
                <a16:creationId xmlns:a16="http://schemas.microsoft.com/office/drawing/2014/main" id="{81275697-0DA3-2DF9-1972-636FD5329E6F}"/>
              </a:ext>
            </a:extLst>
          </p:cNvPr>
          <p:cNvSpPr txBox="1"/>
          <p:nvPr/>
        </p:nvSpPr>
        <p:spPr>
          <a:xfrm>
            <a:off x="1542021" y="733245"/>
            <a:ext cx="9300150" cy="507831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white"/>
                </a:solidFill>
                <a:effectLst/>
                <a:uLnTx/>
                <a:uFillTx/>
                <a:latin typeface="Aptos" panose="02110004020202020204"/>
                <a:ea typeface="+mn-ea"/>
                <a:cs typeface="+mn-cs"/>
              </a:rPr>
              <a:t>O can we say we are ready, brother? Ready for the soul's bright home? Say, will He find you and me still watching, Waiting, waiting when the Lord shall come?</a:t>
            </a:r>
          </a:p>
        </p:txBody>
      </p:sp>
    </p:spTree>
    <p:extLst>
      <p:ext uri="{BB962C8B-B14F-4D97-AF65-F5344CB8AC3E}">
        <p14:creationId xmlns:p14="http://schemas.microsoft.com/office/powerpoint/2010/main" val="8092603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 name="King of endless worth…"/>
          <p:cNvSpPr txBox="1">
            <a:spLocks noGrp="1"/>
          </p:cNvSpPr>
          <p:nvPr>
            <p:ph type="subTitle" idx="1"/>
          </p:nvPr>
        </p:nvSpPr>
        <p:spPr>
          <a:xfrm>
            <a:off x="2416969" y="695469"/>
            <a:ext cx="7358063" cy="5218426"/>
          </a:xfrm>
          <a:prstGeom prst="rect">
            <a:avLst/>
          </a:prstGeom>
        </p:spPr>
        <p:txBody>
          <a:bodyPr>
            <a:normAutofit fontScale="92500" lnSpcReduction="10000"/>
          </a:bodyPr>
          <a:lstStyle/>
          <a:p>
            <a:pPr>
              <a:defRPr sz="5600"/>
            </a:pPr>
            <a:r>
              <a:rPr dirty="0"/>
              <a:t>King of endless worth </a:t>
            </a:r>
          </a:p>
          <a:p>
            <a:pPr>
              <a:defRPr sz="5600"/>
            </a:pPr>
            <a:r>
              <a:rPr dirty="0"/>
              <a:t>no one could express</a:t>
            </a:r>
          </a:p>
          <a:p>
            <a:pPr>
              <a:defRPr sz="5600"/>
            </a:pPr>
            <a:r>
              <a:rPr dirty="0"/>
              <a:t>How much You deserve</a:t>
            </a:r>
          </a:p>
          <a:p>
            <a:pPr>
              <a:defRPr sz="5600"/>
            </a:pPr>
            <a:r>
              <a:rPr dirty="0"/>
              <a:t>Though I'm weak and poor </a:t>
            </a:r>
          </a:p>
          <a:p>
            <a:pPr>
              <a:defRPr sz="5600"/>
            </a:pPr>
            <a:r>
              <a:rPr dirty="0"/>
              <a:t>all I have is Yours</a:t>
            </a:r>
          </a:p>
          <a:p>
            <a:pPr>
              <a:defRPr sz="5600"/>
            </a:pPr>
            <a:r>
              <a:rPr dirty="0" err="1"/>
              <a:t>Ev'ry</a:t>
            </a:r>
            <a:r>
              <a:rPr dirty="0"/>
              <a:t> single breath</a:t>
            </a:r>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 name="I'll bring You more than a song…"/>
          <p:cNvSpPr txBox="1">
            <a:spLocks noGrp="1"/>
          </p:cNvSpPr>
          <p:nvPr>
            <p:ph type="subTitle" idx="1"/>
          </p:nvPr>
        </p:nvSpPr>
        <p:spPr>
          <a:xfrm>
            <a:off x="1706832" y="738547"/>
            <a:ext cx="8778336" cy="4226645"/>
          </a:xfrm>
          <a:prstGeom prst="rect">
            <a:avLst/>
          </a:prstGeom>
        </p:spPr>
        <p:txBody>
          <a:bodyPr>
            <a:normAutofit fontScale="85000" lnSpcReduction="10000"/>
          </a:bodyPr>
          <a:lstStyle/>
          <a:p>
            <a:pPr>
              <a:defRPr sz="5600"/>
            </a:pPr>
            <a:r>
              <a:rPr dirty="0"/>
              <a:t>I'll bring You more than a song</a:t>
            </a:r>
          </a:p>
          <a:p>
            <a:pPr>
              <a:defRPr sz="5600"/>
            </a:pPr>
            <a:r>
              <a:rPr dirty="0"/>
              <a:t>For a song in itself </a:t>
            </a:r>
          </a:p>
          <a:p>
            <a:pPr>
              <a:defRPr sz="5600"/>
            </a:pPr>
            <a:r>
              <a:rPr dirty="0"/>
              <a:t>is not what You have required</a:t>
            </a:r>
          </a:p>
          <a:p>
            <a:pPr>
              <a:defRPr sz="5600"/>
            </a:pPr>
            <a:r>
              <a:rPr dirty="0"/>
              <a:t>You search much deeper within</a:t>
            </a:r>
          </a:p>
          <a:p>
            <a:pPr>
              <a:defRPr sz="5600"/>
            </a:pPr>
            <a:r>
              <a:rPr dirty="0"/>
              <a:t>Through the way things appear</a:t>
            </a:r>
          </a:p>
          <a:p>
            <a:pPr>
              <a:defRPr sz="5600"/>
            </a:pPr>
            <a:r>
              <a:rPr dirty="0"/>
              <a:t>You're looking into my heart</a:t>
            </a:r>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 name="I'm coming back to the…"/>
          <p:cNvSpPr txBox="1">
            <a:spLocks noGrp="1"/>
          </p:cNvSpPr>
          <p:nvPr>
            <p:ph type="subTitle" idx="1"/>
          </p:nvPr>
        </p:nvSpPr>
        <p:spPr>
          <a:xfrm>
            <a:off x="2416968" y="623892"/>
            <a:ext cx="7358063" cy="5610216"/>
          </a:xfrm>
          <a:prstGeom prst="rect">
            <a:avLst/>
          </a:prstGeom>
        </p:spPr>
        <p:txBody>
          <a:bodyPr>
            <a:normAutofit fontScale="92500" lnSpcReduction="20000"/>
          </a:bodyPr>
          <a:lstStyle/>
          <a:p>
            <a:pPr>
              <a:defRPr sz="5600"/>
            </a:pPr>
            <a:r>
              <a:rPr dirty="0"/>
              <a:t>I'm coming back to the </a:t>
            </a:r>
          </a:p>
          <a:p>
            <a:pPr>
              <a:defRPr sz="5600"/>
            </a:pPr>
            <a:r>
              <a:rPr dirty="0"/>
              <a:t>heart of worship</a:t>
            </a:r>
          </a:p>
          <a:p>
            <a:pPr>
              <a:defRPr sz="5600"/>
            </a:pPr>
            <a:r>
              <a:rPr dirty="0"/>
              <a:t>And it's all about You </a:t>
            </a:r>
          </a:p>
          <a:p>
            <a:pPr>
              <a:defRPr sz="5600"/>
            </a:pPr>
            <a:r>
              <a:rPr dirty="0"/>
              <a:t>all about You Jesus</a:t>
            </a:r>
          </a:p>
          <a:p>
            <a:pPr>
              <a:defRPr sz="5600"/>
            </a:pPr>
            <a:r>
              <a:rPr dirty="0"/>
              <a:t>I'm sorry Lord </a:t>
            </a:r>
          </a:p>
          <a:p>
            <a:pPr>
              <a:defRPr sz="5600"/>
            </a:pPr>
            <a:r>
              <a:rPr dirty="0"/>
              <a:t>for the thing I've made it</a:t>
            </a:r>
          </a:p>
          <a:p>
            <a:pPr>
              <a:defRPr sz="5600"/>
            </a:pPr>
            <a:r>
              <a:rPr dirty="0"/>
              <a:t>When it's all about You </a:t>
            </a:r>
          </a:p>
          <a:p>
            <a:pPr>
              <a:defRPr sz="5600"/>
            </a:pPr>
            <a:r>
              <a:rPr dirty="0"/>
              <a:t>all about You Jesus</a:t>
            </a:r>
          </a:p>
        </p:txBody>
      </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 name="I'm coming back to the…"/>
          <p:cNvSpPr txBox="1">
            <a:spLocks noGrp="1"/>
          </p:cNvSpPr>
          <p:nvPr>
            <p:ph type="subTitle" idx="1"/>
          </p:nvPr>
        </p:nvSpPr>
        <p:spPr>
          <a:xfrm>
            <a:off x="2416968" y="623892"/>
            <a:ext cx="7358063" cy="5610216"/>
          </a:xfrm>
          <a:prstGeom prst="rect">
            <a:avLst/>
          </a:prstGeom>
        </p:spPr>
        <p:txBody>
          <a:bodyPr>
            <a:normAutofit fontScale="92500" lnSpcReduction="20000"/>
          </a:bodyPr>
          <a:lstStyle/>
          <a:p>
            <a:pPr>
              <a:defRPr sz="5600"/>
            </a:pPr>
            <a:r>
              <a:rPr dirty="0"/>
              <a:t>I'm coming back to the </a:t>
            </a:r>
          </a:p>
          <a:p>
            <a:pPr>
              <a:defRPr sz="5600"/>
            </a:pPr>
            <a:r>
              <a:rPr dirty="0"/>
              <a:t>heart of worship</a:t>
            </a:r>
          </a:p>
          <a:p>
            <a:pPr>
              <a:defRPr sz="5600"/>
            </a:pPr>
            <a:r>
              <a:rPr dirty="0"/>
              <a:t>And it's all about You </a:t>
            </a:r>
          </a:p>
          <a:p>
            <a:pPr>
              <a:defRPr sz="5600"/>
            </a:pPr>
            <a:r>
              <a:rPr dirty="0"/>
              <a:t>all about You Jesus</a:t>
            </a:r>
          </a:p>
          <a:p>
            <a:pPr>
              <a:defRPr sz="5600"/>
            </a:pPr>
            <a:r>
              <a:rPr dirty="0"/>
              <a:t>I'm sorry Lord </a:t>
            </a:r>
          </a:p>
          <a:p>
            <a:pPr>
              <a:defRPr sz="5600"/>
            </a:pPr>
            <a:r>
              <a:rPr dirty="0"/>
              <a:t>for the thing I've made it</a:t>
            </a:r>
          </a:p>
          <a:p>
            <a:pPr>
              <a:defRPr sz="5600"/>
            </a:pPr>
            <a:r>
              <a:rPr dirty="0"/>
              <a:t>When it's all about You </a:t>
            </a:r>
          </a:p>
          <a:p>
            <a:pPr>
              <a:defRPr sz="5600"/>
            </a:pPr>
            <a:r>
              <a:rPr dirty="0"/>
              <a:t>all about You Jesus</a:t>
            </a:r>
          </a:p>
        </p:txBody>
      </p:sp>
    </p:spTree>
  </p:cSld>
  <p:clrMapOvr>
    <a:masterClrMapping/>
  </p:clrMapOvr>
  <p:transition spd="med"/>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late">
  <a:themeElements>
    <a:clrScheme name="Slate">
      <a:dk1>
        <a:sysClr val="windowText" lastClr="000000"/>
      </a:dk1>
      <a:lt1>
        <a:sysClr val="window" lastClr="FFFFFF"/>
      </a:lt1>
      <a:dk2>
        <a:srgbClr val="212123"/>
      </a:dk2>
      <a:lt2>
        <a:srgbClr val="DADADA"/>
      </a:lt2>
      <a:accent1>
        <a:srgbClr val="BC451B"/>
      </a:accent1>
      <a:accent2>
        <a:srgbClr val="D3BA68"/>
      </a:accent2>
      <a:accent3>
        <a:srgbClr val="BB8640"/>
      </a:accent3>
      <a:accent4>
        <a:srgbClr val="AD9277"/>
      </a:accent4>
      <a:accent5>
        <a:srgbClr val="A55A43"/>
      </a:accent5>
      <a:accent6>
        <a:srgbClr val="AD9D7B"/>
      </a:accent6>
      <a:hlink>
        <a:srgbClr val="E98052"/>
      </a:hlink>
      <a:folHlink>
        <a:srgbClr val="F4B69B"/>
      </a:folHlink>
    </a:clrScheme>
    <a:fontScheme name="Slate">
      <a:majorFont>
        <a:latin typeface="Calisto MT"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listo MT"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ate">
      <a:fillStyleLst>
        <a:solidFill>
          <a:schemeClr val="phClr"/>
        </a:solidFill>
        <a:gradFill rotWithShape="1">
          <a:gsLst>
            <a:gs pos="0">
              <a:schemeClr val="phClr">
                <a:tint val="60000"/>
                <a:lumMod val="110000"/>
              </a:schemeClr>
            </a:gs>
            <a:gs pos="100000">
              <a:schemeClr val="phClr">
                <a:tint val="88000"/>
              </a:schemeClr>
            </a:gs>
          </a:gsLst>
          <a:lin ang="5400000" scaled="0"/>
        </a:gradFill>
        <a:gradFill rotWithShape="1">
          <a:gsLst>
            <a:gs pos="0">
              <a:schemeClr val="phClr">
                <a:tint val="96000"/>
                <a:lumMod val="104000"/>
              </a:schemeClr>
            </a:gs>
            <a:gs pos="100000">
              <a:schemeClr val="phClr">
                <a:shade val="90000"/>
                <a:lumMod val="90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63500" dist="25400" dir="5400000" rotWithShape="0">
              <a:srgbClr val="000000">
                <a:alpha val="60000"/>
              </a:srgbClr>
            </a:outerShdw>
          </a:effectLst>
        </a:effectStyle>
        <a:effectStyle>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a:effectStyle>
      </a:effectStyleLst>
      <a:bgFillStyleLst>
        <a:solidFill>
          <a:schemeClr val="phClr"/>
        </a:solidFill>
        <a:solidFill>
          <a:schemeClr val="phClr"/>
        </a:solidFill>
        <a:blipFill rotWithShape="1">
          <a:blip xmlns:r="http://schemas.openxmlformats.org/officeDocument/2006/relationships" r:embed="rId1">
            <a:duotone>
              <a:schemeClr val="phClr">
                <a:shade val="80000"/>
                <a:lumMod val="80000"/>
              </a:schemeClr>
              <a:schemeClr val="phClr">
                <a:tint val="98000"/>
              </a:schemeClr>
            </a:duotone>
          </a:blip>
          <a:stretch/>
        </a:blipFill>
      </a:bgFillStyleLst>
    </a:fmtScheme>
  </a:themeElements>
  <a:objectDefaults/>
  <a:extraClrSchemeLst/>
  <a:extLst>
    <a:ext uri="{05A4C25C-085E-4340-85A3-A5531E510DB2}">
      <thm15:themeFamily xmlns:thm15="http://schemas.microsoft.com/office/thememl/2012/main" name="Slate" id="{C3F70B94-7CE9-428E-ADC1-3269CC2C3385}" vid="{3F2DE9A5-64E6-437C-A389-CC4477E817E8}"/>
    </a:ext>
  </a:extLst>
</a:theme>
</file>

<file path=ppt/theme/theme2.xml><?xml version="1.0" encoding="utf-8"?>
<a:theme xmlns:a="http://schemas.openxmlformats.org/drawingml/2006/main" name="Black">
  <a:themeElements>
    <a:clrScheme name="Black">
      <a:dk1>
        <a:srgbClr val="000000"/>
      </a:dk1>
      <a:lt1>
        <a:srgbClr val="FFFFFF"/>
      </a:lt1>
      <a:dk2>
        <a:srgbClr val="434343"/>
      </a:dk2>
      <a:lt2>
        <a:srgbClr val="A9A9A9"/>
      </a:lt2>
      <a:accent1>
        <a:srgbClr val="0076BA"/>
      </a:accent1>
      <a:accent2>
        <a:srgbClr val="00A89D"/>
      </a:accent2>
      <a:accent3>
        <a:srgbClr val="1DB100"/>
      </a:accent3>
      <a:accent4>
        <a:srgbClr val="F8BA00"/>
      </a:accent4>
      <a:accent5>
        <a:srgbClr val="EE220C"/>
      </a:accent5>
      <a:accent6>
        <a:srgbClr val="CB297B"/>
      </a:accent6>
      <a:hlink>
        <a:srgbClr val="0000FF"/>
      </a:hlink>
      <a:folHlink>
        <a:srgbClr val="FF00FF"/>
      </a:folHlink>
    </a:clrScheme>
    <a:fontScheme name="Black">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lumOff val="13529"/>
          </a:schemeClr>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FFFFFF"/>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FFFFFF"/>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Slate</Template>
  <TotalTime>194</TotalTime>
  <Words>1726</Words>
  <Application>Microsoft Office PowerPoint</Application>
  <PresentationFormat>Widescreen</PresentationFormat>
  <Paragraphs>205</Paragraphs>
  <Slides>50</Slides>
  <Notes>0</Notes>
  <HiddenSlides>0</HiddenSlides>
  <MMClips>0</MMClips>
  <ScaleCrop>false</ScaleCrop>
  <HeadingPairs>
    <vt:vector size="6" baseType="variant">
      <vt:variant>
        <vt:lpstr>Fonts Used</vt:lpstr>
      </vt:variant>
      <vt:variant>
        <vt:i4>9</vt:i4>
      </vt:variant>
      <vt:variant>
        <vt:lpstr>Theme</vt:lpstr>
      </vt:variant>
      <vt:variant>
        <vt:i4>3</vt:i4>
      </vt:variant>
      <vt:variant>
        <vt:lpstr>Slide Titles</vt:lpstr>
      </vt:variant>
      <vt:variant>
        <vt:i4>50</vt:i4>
      </vt:variant>
    </vt:vector>
  </HeadingPairs>
  <TitlesOfParts>
    <vt:vector size="62" baseType="lpstr">
      <vt:lpstr>Aptos</vt:lpstr>
      <vt:lpstr>Aptos Display</vt:lpstr>
      <vt:lpstr>Arial</vt:lpstr>
      <vt:lpstr>Calibri</vt:lpstr>
      <vt:lpstr>Calisto MT</vt:lpstr>
      <vt:lpstr>Helvetica Neue</vt:lpstr>
      <vt:lpstr>Helvetica Neue Light</vt:lpstr>
      <vt:lpstr>Helvetica Neue Medium</vt:lpstr>
      <vt:lpstr>Wingdings 2</vt:lpstr>
      <vt:lpstr>Slate</vt:lpstr>
      <vt:lpstr>Black</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1 Peter 2:9-12 NASB</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“Waiting for Jesus” part 1</vt:lpstr>
      <vt:lpstr>Introduction</vt:lpstr>
      <vt:lpstr>Luke 21:1-4</vt:lpstr>
      <vt:lpstr>Luke 21:5-6</vt:lpstr>
      <vt:lpstr>Luke 21:7-11</vt:lpstr>
      <vt:lpstr>Luke 21:12-19</vt:lpstr>
      <vt:lpstr>MAIN IDEA</vt:lpstr>
      <vt:lpstr>Application</vt:lpstr>
      <vt:lpstr>Application</vt:lpstr>
      <vt:lpstr>Conclusion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Tyler Shepard</dc:creator>
  <cp:lastModifiedBy>Max Bell</cp:lastModifiedBy>
  <cp:revision>9</cp:revision>
  <dcterms:created xsi:type="dcterms:W3CDTF">2026-05-08T23:29:26Z</dcterms:created>
  <dcterms:modified xsi:type="dcterms:W3CDTF">2026-05-10T15:39:53Z</dcterms:modified>
</cp:coreProperties>
</file>