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0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7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-125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8309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5259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1632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005182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080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353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4104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4598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9862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5028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3937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0457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148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1152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043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5354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526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249BB5B-EB67-4B04-B58A-A12242965AFB}" type="datetimeFigureOut">
              <a:rPr lang="en-US" smtClean="0"/>
              <a:pPr/>
              <a:t>5/3/2026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117BD18-371E-4382-B15B-DA13A55A5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45555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B12836-903B-431E-3DED-B88B7C929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0693" y="893852"/>
            <a:ext cx="9440034" cy="3164440"/>
          </a:xfrm>
        </p:spPr>
        <p:txBody>
          <a:bodyPr>
            <a:normAutofit fontScale="90000"/>
          </a:bodyPr>
          <a:lstStyle/>
          <a:p>
            <a:r>
              <a:rPr lang="en-US" sz="7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“Implications of Jesus’ Authority”</a:t>
            </a:r>
            <a:br>
              <a:rPr lang="en-US" sz="7200" dirty="0">
                <a:solidFill>
                  <a:schemeClr val="accent3">
                    <a:lumMod val="60000"/>
                    <a:lumOff val="40000"/>
                  </a:schemeClr>
                </a:solidFill>
              </a:rPr>
            </a:br>
            <a:r>
              <a:rPr lang="en-US" sz="7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part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944CCC9-F169-4F40-52C0-0345BCC2A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693" y="4541179"/>
            <a:ext cx="9440034" cy="1678974"/>
          </a:xfrm>
        </p:spPr>
        <p:txBody>
          <a:bodyPr>
            <a:normAutofit/>
          </a:bodyPr>
          <a:lstStyle/>
          <a:p>
            <a:r>
              <a:rPr lang="en-US" sz="4800" dirty="0"/>
              <a:t>Luke 20:27--47</a:t>
            </a:r>
          </a:p>
        </p:txBody>
      </p:sp>
    </p:spTree>
    <p:extLst>
      <p:ext uri="{BB962C8B-B14F-4D97-AF65-F5344CB8AC3E}">
        <p14:creationId xmlns:p14="http://schemas.microsoft.com/office/powerpoint/2010/main" xmlns="" val="2801914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0688E82-2619-C2B5-C17B-B70CCE693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C2C8DD-35FF-AE84-5628-621208111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942" y="208908"/>
            <a:ext cx="5978072" cy="970450"/>
          </a:xfrm>
        </p:spPr>
        <p:txBody>
          <a:bodyPr>
            <a:normAutofit fontScale="90000"/>
          </a:bodyPr>
          <a:lstStyle/>
          <a:p>
            <a:r>
              <a:rPr lang="en-US" sz="6000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26C208-7BB0-C549-88BD-AB7BC9FE2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17141"/>
            <a:ext cx="9113178" cy="5840859"/>
          </a:xfrm>
        </p:spPr>
        <p:txBody>
          <a:bodyPr anchor="ctr">
            <a:normAutofit fontScale="85000" lnSpcReduction="10000"/>
          </a:bodyPr>
          <a:lstStyle/>
          <a:p>
            <a:pPr marL="1179900" indent="-1143000">
              <a:spcAft>
                <a:spcPts val="3600"/>
              </a:spcAft>
              <a:buClr>
                <a:srgbClr val="6C6E27"/>
              </a:buClr>
              <a:buFont typeface="+mj-lt"/>
              <a:buAutoNum type="arabicPeriod" startAt="3"/>
            </a:pPr>
            <a:r>
              <a:rPr lang="en-US" sz="6600" dirty="0">
                <a:effectLst/>
              </a:rPr>
              <a:t>Submitted: Look at Christ.</a:t>
            </a:r>
          </a:p>
          <a:p>
            <a:pPr marL="1557000" lvl="1" indent="-1143000">
              <a:spcAft>
                <a:spcPts val="3600"/>
              </a:spcAft>
              <a:buClr>
                <a:srgbClr val="6C6E27"/>
              </a:buClr>
              <a:buFont typeface="+mj-lt"/>
              <a:buAutoNum type="alphaLcPeriod"/>
            </a:pPr>
            <a:r>
              <a:rPr lang="en-US" sz="6400" dirty="0">
                <a:effectLst/>
              </a:rPr>
              <a:t>Past: His faithfulness</a:t>
            </a:r>
          </a:p>
          <a:p>
            <a:pPr marL="1557000" lvl="1" indent="-1143000">
              <a:spcAft>
                <a:spcPts val="3600"/>
              </a:spcAft>
              <a:buClr>
                <a:srgbClr val="6C6E27"/>
              </a:buClr>
              <a:buFont typeface="+mj-lt"/>
              <a:buAutoNum type="alphaLcPeriod"/>
            </a:pPr>
            <a:r>
              <a:rPr lang="en-US" sz="6400" dirty="0">
                <a:effectLst/>
              </a:rPr>
              <a:t>Present: Faith Response</a:t>
            </a:r>
          </a:p>
          <a:p>
            <a:pPr marL="1557000" lvl="1" indent="-1143000">
              <a:spcAft>
                <a:spcPts val="3600"/>
              </a:spcAft>
              <a:buClr>
                <a:srgbClr val="6C6E27"/>
              </a:buClr>
              <a:buFont typeface="+mj-lt"/>
              <a:buAutoNum type="alphaLcPeriod"/>
            </a:pPr>
            <a:r>
              <a:rPr lang="en-US" sz="6400" dirty="0">
                <a:effectLst/>
              </a:rPr>
              <a:t>Future: Active Hope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E6F831D-F4C3-0944-4617-9FEEA62906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89195" y="0"/>
            <a:ext cx="3602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6858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252E6D-DA8C-0A53-3116-731B41E26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229456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en-US" sz="67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Introduction</a:t>
            </a:r>
            <a:endParaRPr lang="en-US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DEC780D-3DD0-4CBC-470E-9ACCA0D082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6611" y="1199906"/>
            <a:ext cx="8198778" cy="54719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59325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756A9D-961B-4E32-B337-E211D1105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Luke 20:27--33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C514987-8636-8C27-5D90-8CF7D6BBD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en-US" sz="6000" b="1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POINT</a:t>
            </a:r>
            <a:r>
              <a:rPr lang="en-US" sz="60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:</a:t>
            </a:r>
            <a:r>
              <a:rPr lang="en-US" sz="6000" dirty="0">
                <a:effectLst/>
              </a:rPr>
              <a:t> </a:t>
            </a:r>
          </a:p>
          <a:p>
            <a:pPr marL="36900" indent="0" algn="ctr">
              <a:buNone/>
            </a:pPr>
            <a:r>
              <a:rPr lang="en-US" sz="6000" i="1" u="sng" dirty="0">
                <a:effectLst/>
              </a:rPr>
              <a:t>The Sadducees were hostile toward Christ’s life</a:t>
            </a:r>
            <a:r>
              <a:rPr lang="en-US" sz="6000" dirty="0">
                <a:effectLst/>
              </a:rPr>
              <a:t>.</a:t>
            </a:r>
          </a:p>
          <a:p>
            <a:pPr marL="36900" indent="0" algn="ctr">
              <a:buNone/>
            </a:pP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xmlns="" val="2099351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FD756D7-95B2-42A0-C90F-BE113A04E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B20243-631F-FB9D-2E42-134AFDA0F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581575"/>
            <a:ext cx="10353762" cy="970450"/>
          </a:xfrm>
        </p:spPr>
        <p:txBody>
          <a:bodyPr>
            <a:normAutofit/>
          </a:bodyPr>
          <a:lstStyle/>
          <a:p>
            <a:r>
              <a:rPr lang="en-US" sz="4800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Luke 20:34--40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AB1707-92AA-D530-1EA6-CACCDE3E0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en-US" sz="6000" b="1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POINT</a:t>
            </a:r>
            <a:r>
              <a:rPr lang="en-US" sz="60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: </a:t>
            </a:r>
          </a:p>
          <a:p>
            <a:pPr marL="36900" indent="0" algn="ctr">
              <a:buNone/>
            </a:pPr>
            <a:r>
              <a:rPr lang="en-US" sz="6000" i="1" u="sng" dirty="0">
                <a:effectLst/>
              </a:rPr>
              <a:t>Jesus is life, and he gives life to those who submit to Him.</a:t>
            </a:r>
            <a:r>
              <a:rPr lang="en-US" sz="6000" dirty="0">
                <a:effectLst/>
              </a:rPr>
              <a:t>.</a:t>
            </a:r>
          </a:p>
          <a:p>
            <a:pPr marL="36900" indent="0" algn="ctr">
              <a:buNone/>
            </a:pP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xmlns="" val="2215286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C58A55B-5673-46A4-A528-8ACE20C95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A3AD00-832B-59FD-B3FB-486D0D3BF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Luke 20:41--47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F3B2BC-C18D-E4E9-B74D-A3BE24E7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en-US" sz="6600" b="1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POINT</a:t>
            </a:r>
            <a:r>
              <a:rPr lang="en-US" sz="66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:</a:t>
            </a:r>
            <a:r>
              <a:rPr lang="en-US" sz="6600" dirty="0">
                <a:effectLst/>
              </a:rPr>
              <a:t> </a:t>
            </a:r>
          </a:p>
          <a:p>
            <a:pPr marL="36900" indent="0" algn="ctr">
              <a:buNone/>
            </a:pPr>
            <a:r>
              <a:rPr lang="en-US" sz="6600" i="1" u="sng" dirty="0">
                <a:effectLst/>
              </a:rPr>
              <a:t>The scribes were apathetic toward Christ’s life</a:t>
            </a:r>
            <a:r>
              <a:rPr lang="en-US" sz="6600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73522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0302365-4D06-0E9B-E6AF-9E5566006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FEFC17-FEE1-00E0-9471-8C2C5DDBB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MAIN IDEA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417D662-A3D6-4FC4-833F-746753D04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en-US" sz="8000" b="1" dirty="0">
                <a:effectLst/>
              </a:rPr>
              <a:t>Only Jesus has authority to give life</a:t>
            </a:r>
            <a:r>
              <a:rPr lang="en-US" sz="8000" dirty="0">
                <a:effectLst/>
              </a:rPr>
              <a:t>.</a:t>
            </a:r>
            <a:endParaRPr lang="en-US" sz="413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2640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B6FFC3E-925F-7AEE-2520-8FD6E3E99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4A5262-9146-6150-55DD-F7B94020A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Only Jesus has Authority to Give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4DF0DD-201C-81C5-1059-106A983A4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627254"/>
          </a:xfrm>
        </p:spPr>
        <p:txBody>
          <a:bodyPr>
            <a:normAutofit/>
          </a:bodyPr>
          <a:lstStyle/>
          <a:p>
            <a:pPr>
              <a:spcAft>
                <a:spcPts val="3600"/>
              </a:spcAft>
            </a:pPr>
            <a:r>
              <a:rPr lang="en-US" sz="5400" b="1" u="sng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PROBLEM</a:t>
            </a:r>
            <a:r>
              <a:rPr lang="en-US" sz="5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:</a:t>
            </a:r>
            <a:r>
              <a:rPr lang="en-US" sz="5400" dirty="0">
                <a:effectLst/>
              </a:rPr>
              <a:t> Some are hostile or apathetic toward Christ’s life.</a:t>
            </a:r>
          </a:p>
          <a:p>
            <a:r>
              <a:rPr lang="en-US" sz="5400" b="1" u="sng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SOLUTION</a:t>
            </a:r>
            <a:r>
              <a:rPr lang="en-US" sz="5400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</a:rPr>
              <a:t>:</a:t>
            </a:r>
            <a:r>
              <a:rPr lang="en-US" sz="5400" dirty="0">
                <a:effectLst/>
              </a:rPr>
              <a:t> Receive and submit to Christ’s life.</a:t>
            </a:r>
          </a:p>
        </p:txBody>
      </p:sp>
    </p:spTree>
    <p:extLst>
      <p:ext uri="{BB962C8B-B14F-4D97-AF65-F5344CB8AC3E}">
        <p14:creationId xmlns:p14="http://schemas.microsoft.com/office/powerpoint/2010/main" xmlns="" val="39703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7DBD093-A6DD-5355-7921-56C3A5AFC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44B4C6-BA7F-1862-072F-50D99D6A7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5978072" cy="970450"/>
          </a:xfrm>
        </p:spPr>
        <p:txBody>
          <a:bodyPr>
            <a:normAutofit fontScale="90000"/>
          </a:bodyPr>
          <a:lstStyle/>
          <a:p>
            <a:r>
              <a:rPr lang="en-US" sz="6000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8D3AA5-8CCB-05FC-0511-8F0894903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828801"/>
            <a:ext cx="5978072" cy="3866048"/>
          </a:xfrm>
        </p:spPr>
        <p:txBody>
          <a:bodyPr anchor="ctr">
            <a:normAutofit lnSpcReduction="10000"/>
          </a:bodyPr>
          <a:lstStyle/>
          <a:p>
            <a:pPr marL="951300" indent="-914400">
              <a:spcAft>
                <a:spcPts val="3600"/>
              </a:spcAft>
              <a:buClr>
                <a:srgbClr val="6C6E27"/>
              </a:buClr>
              <a:buFont typeface="+mj-lt"/>
              <a:buAutoNum type="arabicPeriod"/>
            </a:pPr>
            <a:r>
              <a:rPr lang="en-US" sz="6600" dirty="0">
                <a:effectLst/>
              </a:rPr>
              <a:t>Hostile: we assume we are spiritual people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7EFAD6F-12AF-DF05-5011-50067E5CC3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89"/>
          <a:stretch>
            <a:fillRect/>
          </a:stretch>
        </p:blipFill>
        <p:spPr>
          <a:xfrm>
            <a:off x="7620351" y="10"/>
            <a:ext cx="457164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6150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B1333DA-082E-AA79-469A-11192EC57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BEE02C-580E-091D-C570-B47C7A9C8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5978072" cy="970450"/>
          </a:xfrm>
        </p:spPr>
        <p:txBody>
          <a:bodyPr>
            <a:normAutofit fontScale="90000"/>
          </a:bodyPr>
          <a:lstStyle/>
          <a:p>
            <a:r>
              <a:rPr lang="en-US" sz="6000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CFC90CE-FAE8-C714-3CAE-5394B19A3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86319"/>
            <a:ext cx="5978072" cy="4708530"/>
          </a:xfrm>
        </p:spPr>
        <p:txBody>
          <a:bodyPr anchor="ctr">
            <a:normAutofit fontScale="92500" lnSpcReduction="10000"/>
          </a:bodyPr>
          <a:lstStyle/>
          <a:p>
            <a:pPr marL="1179900" indent="-1143000">
              <a:spcAft>
                <a:spcPts val="3600"/>
              </a:spcAft>
              <a:buClr>
                <a:srgbClr val="6C6E27"/>
              </a:buClr>
              <a:buFont typeface="+mj-lt"/>
              <a:buAutoNum type="arabicPeriod" startAt="2"/>
            </a:pPr>
            <a:r>
              <a:rPr lang="en-US" sz="6600" dirty="0">
                <a:effectLst/>
              </a:rPr>
              <a:t>Apathetic:</a:t>
            </a:r>
            <a:r>
              <a:rPr lang="en-US" sz="13800" dirty="0">
                <a:effectLst/>
              </a:rPr>
              <a:t> </a:t>
            </a:r>
            <a:r>
              <a:rPr lang="en-US" sz="6500" dirty="0">
                <a:effectLst/>
              </a:rPr>
              <a:t>We don’t care about what is truly life.</a:t>
            </a:r>
            <a:endParaRPr lang="en-US" sz="6600" dirty="0">
              <a:effectLst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0BE7827-5B1A-4F37-BF70-19F7C5C6BD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4" r="2807" b="1446"/>
          <a:stretch/>
        </p:blipFill>
        <p:spPr>
          <a:xfrm>
            <a:off x="7501468" y="1"/>
            <a:ext cx="4690532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CAA0396-21B6-392C-7017-297182832F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01468" y="-1"/>
            <a:ext cx="4690532" cy="685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95332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16146</TotalTime>
  <Words>138</Words>
  <Application>Microsoft Office PowerPoint</Application>
  <PresentationFormat>Custom</PresentationFormat>
  <Paragraphs>26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Slate</vt:lpstr>
      <vt:lpstr>“Implications of Jesus’ Authority” part 2</vt:lpstr>
      <vt:lpstr>Introduction</vt:lpstr>
      <vt:lpstr>Luke 20:27--33</vt:lpstr>
      <vt:lpstr>Luke 20:34--40</vt:lpstr>
      <vt:lpstr>Luke 20:41--47</vt:lpstr>
      <vt:lpstr>MAIN IDEA</vt:lpstr>
      <vt:lpstr>Only Jesus has Authority to Give Life</vt:lpstr>
      <vt:lpstr>Application</vt:lpstr>
      <vt:lpstr>Application</vt:lpstr>
      <vt:lpstr>Application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“Implications of Jesus’ Authority” part 2</dc:title>
  <dc:creator>Max Bell</dc:creator>
  <cp:lastModifiedBy>Max Bell</cp:lastModifiedBy>
  <cp:revision>297</cp:revision>
  <dcterms:created xsi:type="dcterms:W3CDTF">2025-08-20T16:56:18Z</dcterms:created>
  <dcterms:modified xsi:type="dcterms:W3CDTF">2026-05-04T02:02:52Z</dcterms:modified>
</cp:coreProperties>
</file>