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1"/>
  </p:notesMasterIdLst>
  <p:sldIdLst>
    <p:sldId id="264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56" r:id="rId10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Helvetica Neue"/>
        <a:ea typeface="Helvetica Neue"/>
        <a:cs typeface="Helvetica Neue"/>
        <a:sym typeface="Helvetica Neue"/>
      </a:defRPr>
    </a:lvl1pPr>
    <a:lvl2pPr marL="0" marR="0" indent="228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Helvetica Neue"/>
        <a:ea typeface="Helvetica Neue"/>
        <a:cs typeface="Helvetica Neue"/>
        <a:sym typeface="Helvetica Neue"/>
      </a:defRPr>
    </a:lvl2pPr>
    <a:lvl3pPr marL="0" marR="0" indent="457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Helvetica Neue"/>
        <a:ea typeface="Helvetica Neue"/>
        <a:cs typeface="Helvetica Neue"/>
        <a:sym typeface="Helvetica Neue"/>
      </a:defRPr>
    </a:lvl3pPr>
    <a:lvl4pPr marL="0" marR="0" indent="685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Helvetica Neue"/>
        <a:ea typeface="Helvetica Neue"/>
        <a:cs typeface="Helvetica Neue"/>
        <a:sym typeface="Helvetica Neue"/>
      </a:defRPr>
    </a:lvl4pPr>
    <a:lvl5pPr marL="0" marR="0" indent="9144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Helvetica Neue"/>
        <a:ea typeface="Helvetica Neue"/>
        <a:cs typeface="Helvetica Neue"/>
        <a:sym typeface="Helvetica Neue"/>
      </a:defRPr>
    </a:lvl5pPr>
    <a:lvl6pPr marL="0" marR="0" indent="11430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Helvetica Neue"/>
        <a:ea typeface="Helvetica Neue"/>
        <a:cs typeface="Helvetica Neue"/>
        <a:sym typeface="Helvetica Neue"/>
      </a:defRPr>
    </a:lvl6pPr>
    <a:lvl7pPr marL="0" marR="0" indent="1371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Helvetica Neue"/>
        <a:ea typeface="Helvetica Neue"/>
        <a:cs typeface="Helvetica Neue"/>
        <a:sym typeface="Helvetica Neue"/>
      </a:defRPr>
    </a:lvl7pPr>
    <a:lvl8pPr marL="0" marR="0" indent="1600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Helvetica Neue"/>
        <a:ea typeface="Helvetica Neue"/>
        <a:cs typeface="Helvetica Neue"/>
        <a:sym typeface="Helvetica Neue"/>
      </a:defRPr>
    </a:lvl8pPr>
    <a:lvl9pPr marL="0" marR="0" indent="1828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Helvetica Neue"/>
        <a:ea typeface="Helvetica Neue"/>
        <a:cs typeface="Helvetica Neue"/>
        <a:sym typeface="Helvetica Neue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</p:showPr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D6D7D6"/>
              </a:solidFill>
              <a:prstDash val="solid"/>
              <a:miter lim="400000"/>
            </a:ln>
          </a:left>
          <a:right>
            <a:ln w="12700" cap="flat">
              <a:solidFill>
                <a:srgbClr val="D6D7D6"/>
              </a:solidFill>
              <a:prstDash val="solid"/>
              <a:miter lim="400000"/>
            </a:ln>
          </a:right>
          <a:top>
            <a:ln w="12700" cap="flat">
              <a:solidFill>
                <a:srgbClr val="D6D7D6"/>
              </a:solidFill>
              <a:prstDash val="solid"/>
              <a:miter lim="400000"/>
            </a:ln>
          </a:top>
          <a:bottom>
            <a:ln w="12700" cap="flat">
              <a:solidFill>
                <a:srgbClr val="D6D7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747676">
              <a:alpha val="63790"/>
            </a:srgbClr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D6D6D6"/>
              </a:solidFill>
              <a:prstDash val="solid"/>
              <a:miter lim="400000"/>
            </a:ln>
          </a:left>
          <a:right>
            <a:ln w="25400" cap="flat">
              <a:solidFill>
                <a:srgbClr val="D6D7D6"/>
              </a:solidFill>
              <a:prstDash val="solid"/>
              <a:miter lim="400000"/>
            </a:ln>
          </a:right>
          <a:top>
            <a:ln w="12700" cap="flat">
              <a:solidFill>
                <a:srgbClr val="D6D7D6"/>
              </a:solidFill>
              <a:prstDash val="solid"/>
              <a:miter lim="400000"/>
            </a:ln>
          </a:top>
          <a:bottom>
            <a:ln w="12700" cap="flat">
              <a:solidFill>
                <a:srgbClr val="D6D7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D6D7D6"/>
              </a:solidFill>
              <a:prstDash val="solid"/>
              <a:miter lim="400000"/>
            </a:ln>
          </a:left>
          <a:right>
            <a:ln w="12700" cap="flat">
              <a:solidFill>
                <a:srgbClr val="D6D7D6"/>
              </a:solidFill>
              <a:prstDash val="solid"/>
              <a:miter lim="400000"/>
            </a:ln>
          </a:right>
          <a:top>
            <a:ln w="25400" cap="flat">
              <a:solidFill>
                <a:srgbClr val="D6D7D6"/>
              </a:solidFill>
              <a:prstDash val="solid"/>
              <a:miter lim="400000"/>
            </a:ln>
          </a:top>
          <a:bottom>
            <a:ln w="12700" cap="flat">
              <a:solidFill>
                <a:srgbClr val="D6D6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solidFill>
            <a:srgbClr val="032650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D6D7D6"/>
              </a:solidFill>
              <a:prstDash val="solid"/>
              <a:miter lim="400000"/>
            </a:ln>
          </a:left>
          <a:right>
            <a:ln w="12700" cap="flat">
              <a:solidFill>
                <a:srgbClr val="D6D7D6"/>
              </a:solidFill>
              <a:prstDash val="solid"/>
              <a:miter lim="400000"/>
            </a:ln>
          </a:right>
          <a:top>
            <a:ln w="12700" cap="flat">
              <a:solidFill>
                <a:srgbClr val="D6D6D6"/>
              </a:solidFill>
              <a:prstDash val="solid"/>
              <a:miter lim="400000"/>
            </a:ln>
          </a:top>
          <a:bottom>
            <a:ln w="25400" cap="flat">
              <a:solidFill>
                <a:srgbClr val="D6D7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solidFill>
            <a:srgbClr val="032650"/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929292"/>
              </a:solidFill>
              <a:prstDash val="solid"/>
              <a:miter lim="400000"/>
            </a:ln>
          </a:left>
          <a:right>
            <a:ln w="127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solidFill>
                <a:srgbClr val="929292"/>
              </a:solidFill>
              <a:prstDash val="solid"/>
              <a:miter lim="400000"/>
            </a:ln>
          </a:top>
          <a:bottom>
            <a:ln w="12700" cap="flat">
              <a:solidFill>
                <a:srgbClr val="929292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747676">
              <a:alpha val="63790"/>
            </a:srgbClr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84E00"/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17101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17101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AAAAA"/>
              </a:solidFill>
              <a:prstDash val="solid"/>
              <a:miter lim="400000"/>
            </a:ln>
          </a:left>
          <a:right>
            <a:ln w="12700" cap="flat">
              <a:solidFill>
                <a:srgbClr val="AAAAAA"/>
              </a:solidFill>
              <a:prstDash val="solid"/>
              <a:miter lim="400000"/>
            </a:ln>
          </a:right>
          <a:top>
            <a:ln w="12700" cap="flat">
              <a:solidFill>
                <a:srgbClr val="AAAAAA"/>
              </a:solidFill>
              <a:prstDash val="solid"/>
              <a:miter lim="400000"/>
            </a:ln>
          </a:top>
          <a:bottom>
            <a:ln w="12700" cap="flat">
              <a:solidFill>
                <a:srgbClr val="AAAAAA"/>
              </a:solidFill>
              <a:prstDash val="solid"/>
              <a:miter lim="400000"/>
            </a:ln>
          </a:bottom>
          <a:insideH>
            <a:ln w="12700" cap="flat">
              <a:solidFill>
                <a:srgbClr val="AAAAAA"/>
              </a:solidFill>
              <a:prstDash val="solid"/>
              <a:miter lim="400000"/>
            </a:ln>
          </a:insideH>
          <a:insideV>
            <a:ln w="12700" cap="flat">
              <a:solidFill>
                <a:srgbClr val="AAAAAA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747676">
              <a:alpha val="63790"/>
            </a:srgbClr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5"/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5">
              <a:hueOff val="106375"/>
              <a:satOff val="9554"/>
              <a:lumOff val="-13516"/>
            </a:schemeClr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5">
              <a:hueOff val="106375"/>
              <a:satOff val="9554"/>
              <a:lumOff val="-13516"/>
            </a:schemeClr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D6D7D6"/>
              </a:solidFill>
              <a:prstDash val="solid"/>
              <a:miter lim="400000"/>
            </a:ln>
          </a:left>
          <a:right>
            <a:ln w="12700" cap="flat">
              <a:solidFill>
                <a:srgbClr val="D6D7D6"/>
              </a:solidFill>
              <a:prstDash val="solid"/>
              <a:miter lim="400000"/>
            </a:ln>
          </a:right>
          <a:top>
            <a:ln w="12700" cap="flat">
              <a:solidFill>
                <a:srgbClr val="D6D7D6"/>
              </a:solidFill>
              <a:prstDash val="solid"/>
              <a:miter lim="400000"/>
            </a:ln>
          </a:top>
          <a:bottom>
            <a:ln w="12700" cap="flat">
              <a:solidFill>
                <a:srgbClr val="D6D7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747676">
              <a:alpha val="63790"/>
            </a:srgbClr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6">
              <a:hueOff val="-119728"/>
              <a:satOff val="5580"/>
              <a:lumOff val="-12961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650E48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650E48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909090"/>
              </a:solidFill>
              <a:prstDash val="solid"/>
              <a:miter lim="400000"/>
            </a:ln>
          </a:left>
          <a:right>
            <a:ln w="12700" cap="flat">
              <a:solidFill>
                <a:srgbClr val="909090"/>
              </a:solidFill>
              <a:prstDash val="solid"/>
              <a:miter lim="400000"/>
            </a:ln>
          </a:right>
          <a:top>
            <a:ln w="12700" cap="flat">
              <a:solidFill>
                <a:srgbClr val="909090"/>
              </a:solidFill>
              <a:prstDash val="solid"/>
              <a:miter lim="400000"/>
            </a:ln>
          </a:top>
          <a:bottom>
            <a:ln w="12700" cap="flat">
              <a:solidFill>
                <a:srgbClr val="909090"/>
              </a:solidFill>
              <a:prstDash val="solid"/>
              <a:miter lim="400000"/>
            </a:ln>
          </a:bottom>
          <a:insideH>
            <a:ln w="12700" cap="flat">
              <a:solidFill>
                <a:srgbClr val="909090"/>
              </a:solidFill>
              <a:prstDash val="solid"/>
              <a:miter lim="400000"/>
            </a:ln>
          </a:insideH>
          <a:insideV>
            <a:ln w="12700" cap="flat">
              <a:solidFill>
                <a:srgbClr val="90909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747676">
              <a:alpha val="63790"/>
            </a:srgbClr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798089"/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96A0AC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96A0AC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747676">
              <a:alpha val="63790"/>
            </a:srgbClr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25400" cap="flat">
              <a:solidFill>
                <a:srgbClr val="929292"/>
              </a:solidFill>
              <a:prstDash val="solid"/>
              <a:miter lim="400000"/>
            </a:ln>
          </a:right>
          <a:top>
            <a:ln w="25400" cap="flat">
              <a:solidFill>
                <a:srgbClr val="929292"/>
              </a:solidFill>
              <a:prstDash val="solid"/>
              <a:miter lim="400000"/>
            </a:ln>
          </a:top>
          <a:bottom>
            <a:ln w="25400" cap="flat">
              <a:solidFill>
                <a:srgbClr val="929292"/>
              </a:solidFill>
              <a:prstDash val="solid"/>
              <a:miter lim="400000"/>
            </a:ln>
          </a:bottom>
          <a:insideH>
            <a:ln w="25400" cap="flat">
              <a:solidFill>
                <a:srgbClr val="929292"/>
              </a:solidFill>
              <a:prstDash val="solid"/>
              <a:miter lim="400000"/>
            </a:ln>
          </a:insideH>
          <a:insideV>
            <a:ln w="254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25400" cap="flat">
              <a:solidFill>
                <a:srgbClr val="929292"/>
              </a:solidFill>
              <a:prstDash val="solid"/>
              <a:miter lim="400000"/>
            </a:ln>
          </a:left>
          <a:right>
            <a:ln w="25400" cap="flat">
              <a:solidFill>
                <a:srgbClr val="929292"/>
              </a:solidFill>
              <a:prstDash val="solid"/>
              <a:miter lim="400000"/>
            </a:ln>
          </a:right>
          <a:top>
            <a:ln w="25400" cap="flat">
              <a:solidFill>
                <a:srgbClr val="929292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929292"/>
              </a:solidFill>
              <a:prstDash val="solid"/>
              <a:miter lim="400000"/>
            </a:ln>
          </a:insideH>
          <a:insideV>
            <a:ln w="254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25400" cap="flat">
              <a:solidFill>
                <a:srgbClr val="929292"/>
              </a:solidFill>
              <a:prstDash val="solid"/>
              <a:miter lim="400000"/>
            </a:ln>
          </a:left>
          <a:right>
            <a:ln w="254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25400" cap="flat">
              <a:solidFill>
                <a:srgbClr val="929292"/>
              </a:solidFill>
              <a:prstDash val="solid"/>
              <a:miter lim="400000"/>
            </a:ln>
          </a:bottom>
          <a:insideH>
            <a:ln w="25400" cap="flat">
              <a:solidFill>
                <a:srgbClr val="929292"/>
              </a:solidFill>
              <a:prstDash val="solid"/>
              <a:miter lim="400000"/>
            </a:ln>
          </a:insideH>
          <a:insideV>
            <a:ln w="254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-354" y="-102"/>
      </p:cViewPr>
      <p:guideLst>
        <p:guide orient="horz" pos="3072"/>
        <p:guide pos="409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7" name="Shape 117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>
            <a:spLocks noGrp="1"/>
          </p:cNvSpPr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 anchor="b"/>
          <a:lstStyle/>
          <a:p>
            <a:r>
              <a:t>Title Text</a:t>
            </a:r>
          </a:p>
        </p:txBody>
      </p:sp>
      <p:sp>
        <p:nvSpPr>
          <p:cNvPr id="1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1270000" y="50292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ClrTx/>
              <a:buSzTx/>
              <a:buNone/>
              <a:defRPr sz="3700"/>
            </a:lvl1pPr>
            <a:lvl2pPr marL="0" indent="0" algn="ctr">
              <a:spcBef>
                <a:spcPts val="0"/>
              </a:spcBef>
              <a:buClrTx/>
              <a:buSzTx/>
              <a:buNone/>
              <a:defRPr sz="3700"/>
            </a:lvl2pPr>
            <a:lvl3pPr marL="0" indent="0" algn="ctr">
              <a:spcBef>
                <a:spcPts val="0"/>
              </a:spcBef>
              <a:buClrTx/>
              <a:buSzTx/>
              <a:buNone/>
              <a:defRPr sz="3700"/>
            </a:lvl3pPr>
            <a:lvl4pPr marL="0" indent="0" algn="ctr">
              <a:spcBef>
                <a:spcPts val="0"/>
              </a:spcBef>
              <a:buClrTx/>
              <a:buSzTx/>
              <a:buNone/>
              <a:defRPr sz="3700"/>
            </a:lvl4pPr>
            <a:lvl5pPr marL="0" indent="0" algn="ctr">
              <a:spcBef>
                <a:spcPts val="0"/>
              </a:spcBef>
              <a:buClrTx/>
              <a:buSzTx/>
              <a:buNone/>
              <a:defRPr sz="37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–Johnny Appleseed"/>
          <p:cNvSpPr txBox="1">
            <a:spLocks noGrp="1"/>
          </p:cNvSpPr>
          <p:nvPr>
            <p:ph type="body" sz="quarter" idx="13"/>
          </p:nvPr>
        </p:nvSpPr>
        <p:spPr>
          <a:xfrm>
            <a:off x="1270000" y="6362700"/>
            <a:ext cx="10464800" cy="461366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 algn="ctr">
              <a:spcBef>
                <a:spcPts val="0"/>
              </a:spcBef>
              <a:buClrTx/>
              <a:buSzTx/>
              <a:buNone/>
              <a:defRPr sz="2400" i="1"/>
            </a:lvl1pPr>
          </a:lstStyle>
          <a:p>
            <a:r>
              <a:t>–Johnny Appleseed</a:t>
            </a:r>
          </a:p>
        </p:txBody>
      </p:sp>
      <p:sp>
        <p:nvSpPr>
          <p:cNvPr id="94" name="“Type a quote here.”"/>
          <p:cNvSpPr txBox="1">
            <a:spLocks noGrp="1"/>
          </p:cNvSpPr>
          <p:nvPr>
            <p:ph type="body" sz="quarter" idx="14"/>
          </p:nvPr>
        </p:nvSpPr>
        <p:spPr>
          <a:xfrm>
            <a:off x="1270000" y="4308599"/>
            <a:ext cx="10464800" cy="609776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ClrTx/>
              <a:buSzTx/>
              <a:buNone/>
              <a:defRPr sz="340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r>
              <a:t>“Type a quote here.” </a:t>
            </a:r>
          </a:p>
        </p:txBody>
      </p:sp>
      <p:sp>
        <p:nvSpPr>
          <p:cNvPr id="9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Image"/>
          <p:cNvSpPr>
            <a:spLocks noGrp="1"/>
          </p:cNvSpPr>
          <p:nvPr>
            <p:ph type="pic" idx="13"/>
          </p:nvPr>
        </p:nvSpPr>
        <p:spPr>
          <a:xfrm>
            <a:off x="-929606" y="-12700"/>
            <a:ext cx="16551777" cy="11034518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10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Image"/>
          <p:cNvSpPr>
            <a:spLocks noGrp="1"/>
          </p:cNvSpPr>
          <p:nvPr>
            <p:ph type="pic" idx="13"/>
          </p:nvPr>
        </p:nvSpPr>
        <p:spPr>
          <a:xfrm>
            <a:off x="-647700" y="508000"/>
            <a:ext cx="12369801" cy="6142538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21" name="Title Text"/>
          <p:cNvSpPr txBox="1">
            <a:spLocks noGrp="1"/>
          </p:cNvSpPr>
          <p:nvPr>
            <p:ph type="title"/>
          </p:nvPr>
        </p:nvSpPr>
        <p:spPr>
          <a:xfrm>
            <a:off x="1270000" y="6718300"/>
            <a:ext cx="10464800" cy="1422400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2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1270000" y="81534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ClrTx/>
              <a:buSzTx/>
              <a:buNone/>
              <a:defRPr sz="3700"/>
            </a:lvl1pPr>
            <a:lvl2pPr marL="0" indent="0" algn="ctr">
              <a:spcBef>
                <a:spcPts val="0"/>
              </a:spcBef>
              <a:buClrTx/>
              <a:buSzTx/>
              <a:buNone/>
              <a:defRPr sz="3700"/>
            </a:lvl2pPr>
            <a:lvl3pPr marL="0" indent="0" algn="ctr">
              <a:spcBef>
                <a:spcPts val="0"/>
              </a:spcBef>
              <a:buClrTx/>
              <a:buSzTx/>
              <a:buNone/>
              <a:defRPr sz="3700"/>
            </a:lvl3pPr>
            <a:lvl4pPr marL="0" indent="0" algn="ctr">
              <a:spcBef>
                <a:spcPts val="0"/>
              </a:spcBef>
              <a:buClrTx/>
              <a:buSzTx/>
              <a:buNone/>
              <a:defRPr sz="3700"/>
            </a:lvl4pPr>
            <a:lvl5pPr marL="0" indent="0" algn="ctr">
              <a:spcBef>
                <a:spcPts val="0"/>
              </a:spcBef>
              <a:buClrTx/>
              <a:buSzTx/>
              <a:buNone/>
              <a:defRPr sz="37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-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Text"/>
          <p:cNvSpPr txBox="1">
            <a:spLocks noGrp="1"/>
          </p:cNvSpPr>
          <p:nvPr>
            <p:ph type="title"/>
          </p:nvPr>
        </p:nvSpPr>
        <p:spPr>
          <a:xfrm>
            <a:off x="1270000" y="3225800"/>
            <a:ext cx="10464800" cy="3302000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3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Image"/>
          <p:cNvSpPr>
            <a:spLocks noGrp="1"/>
          </p:cNvSpPr>
          <p:nvPr>
            <p:ph type="pic" idx="13"/>
          </p:nvPr>
        </p:nvSpPr>
        <p:spPr>
          <a:xfrm>
            <a:off x="2451058" y="-138499"/>
            <a:ext cx="13525502" cy="9017002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39" name="Title Text"/>
          <p:cNvSpPr txBox="1">
            <a:spLocks noGrp="1"/>
          </p:cNvSpPr>
          <p:nvPr>
            <p:ph type="title"/>
          </p:nvPr>
        </p:nvSpPr>
        <p:spPr>
          <a:xfrm>
            <a:off x="952500" y="635000"/>
            <a:ext cx="5334000" cy="3987800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t>Title Text</a:t>
            </a:r>
          </a:p>
        </p:txBody>
      </p:sp>
      <p:sp>
        <p:nvSpPr>
          <p:cNvPr id="4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952500" y="4724400"/>
            <a:ext cx="5334000" cy="41148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ClrTx/>
              <a:buSzTx/>
              <a:buNone/>
              <a:defRPr sz="3700"/>
            </a:lvl1pPr>
            <a:lvl2pPr marL="0" indent="0" algn="ctr">
              <a:spcBef>
                <a:spcPts val="0"/>
              </a:spcBef>
              <a:buClrTx/>
              <a:buSzTx/>
              <a:buNone/>
              <a:defRPr sz="3700"/>
            </a:lvl2pPr>
            <a:lvl3pPr marL="0" indent="0" algn="ctr">
              <a:spcBef>
                <a:spcPts val="0"/>
              </a:spcBef>
              <a:buClrTx/>
              <a:buSzTx/>
              <a:buNone/>
              <a:defRPr sz="3700"/>
            </a:lvl3pPr>
            <a:lvl4pPr marL="0" indent="0" algn="ctr">
              <a:spcBef>
                <a:spcPts val="0"/>
              </a:spcBef>
              <a:buClrTx/>
              <a:buSzTx/>
              <a:buNone/>
              <a:defRPr sz="3700"/>
            </a:lvl4pPr>
            <a:lvl5pPr marL="0" indent="0" algn="ctr">
              <a:spcBef>
                <a:spcPts val="0"/>
              </a:spcBef>
              <a:buClrTx/>
              <a:buSzTx/>
              <a:buNone/>
              <a:defRPr sz="37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9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7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>
              <a:buClrTx/>
            </a:lvl1pPr>
            <a:lvl2pPr>
              <a:buClrTx/>
            </a:lvl2pPr>
            <a:lvl3pPr>
              <a:buClrTx/>
            </a:lvl3pPr>
            <a:lvl4pPr>
              <a:buClrTx/>
            </a:lvl4pPr>
            <a:lvl5pPr>
              <a:buClrTx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Image"/>
          <p:cNvSpPr>
            <a:spLocks noGrp="1"/>
          </p:cNvSpPr>
          <p:nvPr>
            <p:ph type="pic" idx="13"/>
          </p:nvPr>
        </p:nvSpPr>
        <p:spPr>
          <a:xfrm>
            <a:off x="4473575" y="2032000"/>
            <a:ext cx="10287000" cy="68580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6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67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952500" y="2590800"/>
            <a:ext cx="5334000" cy="62865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3200"/>
              </a:spcBef>
              <a:buClrTx/>
              <a:defRPr sz="2800"/>
            </a:lvl1pPr>
            <a:lvl2pPr marL="685800" indent="-342900">
              <a:spcBef>
                <a:spcPts val="3200"/>
              </a:spcBef>
              <a:buClrTx/>
              <a:defRPr sz="2800"/>
            </a:lvl2pPr>
            <a:lvl3pPr marL="1028700" indent="-342900">
              <a:spcBef>
                <a:spcPts val="3200"/>
              </a:spcBef>
              <a:buClrTx/>
              <a:defRPr sz="2800"/>
            </a:lvl3pPr>
            <a:lvl4pPr marL="1371600" indent="-342900">
              <a:spcBef>
                <a:spcPts val="3200"/>
              </a:spcBef>
              <a:buClrTx/>
              <a:defRPr sz="2800"/>
            </a:lvl4pPr>
            <a:lvl5pPr marL="1714500" indent="-342900">
              <a:spcBef>
                <a:spcPts val="3200"/>
              </a:spcBef>
              <a:buClrTx/>
              <a:defRPr sz="28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Body Level One…"/>
          <p:cNvSpPr txBox="1">
            <a:spLocks noGrp="1"/>
          </p:cNvSpPr>
          <p:nvPr>
            <p:ph type="body" idx="1"/>
          </p:nvPr>
        </p:nvSpPr>
        <p:spPr>
          <a:xfrm>
            <a:off x="952500" y="1270000"/>
            <a:ext cx="11099800" cy="7213600"/>
          </a:xfrm>
          <a:prstGeom prst="rect">
            <a:avLst/>
          </a:prstGeom>
        </p:spPr>
        <p:txBody>
          <a:bodyPr/>
          <a:lstStyle>
            <a:lvl1pPr>
              <a:buClrTx/>
            </a:lvl1pPr>
            <a:lvl2pPr>
              <a:buClrTx/>
            </a:lvl2pPr>
            <a:lvl3pPr>
              <a:buClrTx/>
            </a:lvl3pPr>
            <a:lvl4pPr>
              <a:buClrTx/>
            </a:lvl4pPr>
            <a:lvl5pPr>
              <a:buClrTx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Image"/>
          <p:cNvSpPr>
            <a:spLocks noGrp="1"/>
          </p:cNvSpPr>
          <p:nvPr>
            <p:ph type="pic" sz="quarter" idx="13"/>
          </p:nvPr>
        </p:nvSpPr>
        <p:spPr>
          <a:xfrm>
            <a:off x="6426200" y="4965700"/>
            <a:ext cx="5886450" cy="39243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4" name="Image"/>
          <p:cNvSpPr>
            <a:spLocks noGrp="1"/>
          </p:cNvSpPr>
          <p:nvPr>
            <p:ph type="pic" sz="quarter" idx="14"/>
          </p:nvPr>
        </p:nvSpPr>
        <p:spPr>
          <a:xfrm>
            <a:off x="6737350" y="639233"/>
            <a:ext cx="5880100" cy="3920067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5" name="Image"/>
          <p:cNvSpPr>
            <a:spLocks noGrp="1"/>
          </p:cNvSpPr>
          <p:nvPr>
            <p:ph type="pic" idx="15"/>
          </p:nvPr>
        </p:nvSpPr>
        <p:spPr>
          <a:xfrm>
            <a:off x="-3400425" y="-127000"/>
            <a:ext cx="13525500" cy="90170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6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>
            <a:spLocks noGrp="1"/>
          </p:cNvSpPr>
          <p:nvPr>
            <p:ph type="title"/>
          </p:nvPr>
        </p:nvSpPr>
        <p:spPr>
          <a:xfrm>
            <a:off x="952500" y="254000"/>
            <a:ext cx="11099800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normAutofit/>
          </a:bodyPr>
          <a:lstStyle/>
          <a:p>
            <a:r>
              <a:t>Title Text</a:t>
            </a:r>
          </a:p>
        </p:txBody>
      </p:sp>
      <p:sp>
        <p:nvSpPr>
          <p:cNvPr id="3" name="Body Level One…"/>
          <p:cNvSpPr txBox="1">
            <a:spLocks noGrp="1"/>
          </p:cNvSpPr>
          <p:nvPr>
            <p:ph type="body" idx="1"/>
          </p:nvPr>
        </p:nvSpPr>
        <p:spPr>
          <a:xfrm>
            <a:off x="952500" y="2590800"/>
            <a:ext cx="11099800" cy="6286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normAutofit/>
          </a:bodyPr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328884" y="9296400"/>
            <a:ext cx="340259" cy="324306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sz="16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 spd="med"/>
  <p:txStyles>
    <p:title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solidFill>
            <a:srgbClr val="FFFFFF"/>
          </a:solidFill>
          <a:uFillTx/>
          <a:latin typeface="+mn-lt"/>
          <a:ea typeface="+mn-ea"/>
          <a:cs typeface="+mn-cs"/>
          <a:sym typeface="Helvetica Neue Medium"/>
        </a:defRPr>
      </a:lvl1pPr>
      <a:lvl2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solidFill>
            <a:srgbClr val="FFFFFF"/>
          </a:solidFill>
          <a:uFillTx/>
          <a:latin typeface="+mn-lt"/>
          <a:ea typeface="+mn-ea"/>
          <a:cs typeface="+mn-cs"/>
          <a:sym typeface="Helvetica Neue Medium"/>
        </a:defRPr>
      </a:lvl2pPr>
      <a:lvl3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solidFill>
            <a:srgbClr val="FFFFFF"/>
          </a:solidFill>
          <a:uFillTx/>
          <a:latin typeface="+mn-lt"/>
          <a:ea typeface="+mn-ea"/>
          <a:cs typeface="+mn-cs"/>
          <a:sym typeface="Helvetica Neue Medium"/>
        </a:defRPr>
      </a:lvl3pPr>
      <a:lvl4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solidFill>
            <a:srgbClr val="FFFFFF"/>
          </a:solidFill>
          <a:uFillTx/>
          <a:latin typeface="+mn-lt"/>
          <a:ea typeface="+mn-ea"/>
          <a:cs typeface="+mn-cs"/>
          <a:sym typeface="Helvetica Neue Medium"/>
        </a:defRPr>
      </a:lvl4pPr>
      <a:lvl5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solidFill>
            <a:srgbClr val="FFFFFF"/>
          </a:solidFill>
          <a:uFillTx/>
          <a:latin typeface="+mn-lt"/>
          <a:ea typeface="+mn-ea"/>
          <a:cs typeface="+mn-cs"/>
          <a:sym typeface="Helvetica Neue Medium"/>
        </a:defRPr>
      </a:lvl5pPr>
      <a:lvl6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solidFill>
            <a:srgbClr val="FFFFFF"/>
          </a:solidFill>
          <a:uFillTx/>
          <a:latin typeface="+mn-lt"/>
          <a:ea typeface="+mn-ea"/>
          <a:cs typeface="+mn-cs"/>
          <a:sym typeface="Helvetica Neue Medium"/>
        </a:defRPr>
      </a:lvl6pPr>
      <a:lvl7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solidFill>
            <a:srgbClr val="FFFFFF"/>
          </a:solidFill>
          <a:uFillTx/>
          <a:latin typeface="+mn-lt"/>
          <a:ea typeface="+mn-ea"/>
          <a:cs typeface="+mn-cs"/>
          <a:sym typeface="Helvetica Neue Medium"/>
        </a:defRPr>
      </a:lvl7pPr>
      <a:lvl8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solidFill>
            <a:srgbClr val="FFFFFF"/>
          </a:solidFill>
          <a:uFillTx/>
          <a:latin typeface="+mn-lt"/>
          <a:ea typeface="+mn-ea"/>
          <a:cs typeface="+mn-cs"/>
          <a:sym typeface="Helvetica Neue Medium"/>
        </a:defRPr>
      </a:lvl8pPr>
      <a:lvl9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solidFill>
            <a:srgbClr val="FFFFFF"/>
          </a:solidFill>
          <a:uFillTx/>
          <a:latin typeface="+mn-lt"/>
          <a:ea typeface="+mn-ea"/>
          <a:cs typeface="+mn-cs"/>
          <a:sym typeface="Helvetica Neue Medium"/>
        </a:defRPr>
      </a:lvl9pPr>
    </p:titleStyle>
    <p:bodyStyle>
      <a:lvl1pPr marL="444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>
          <a:srgbClr val="FFFFFF"/>
        </a:buClr>
        <a:buSzPct val="145000"/>
        <a:buFontTx/>
        <a:buChar char="•"/>
        <a:tabLst/>
        <a:defRPr sz="3200" b="0" i="0" u="none" strike="noStrike" cap="none" spc="0" baseline="0">
          <a:solidFill>
            <a:srgbClr val="FFFFFF"/>
          </a:solidFill>
          <a:uFillTx/>
          <a:latin typeface="Helvetica Neue"/>
          <a:ea typeface="Helvetica Neue"/>
          <a:cs typeface="Helvetica Neue"/>
          <a:sym typeface="Helvetica Neue"/>
        </a:defRPr>
      </a:lvl1pPr>
      <a:lvl2pPr marL="889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>
          <a:srgbClr val="FFFFFF"/>
        </a:buClr>
        <a:buSzPct val="145000"/>
        <a:buFontTx/>
        <a:buChar char="•"/>
        <a:tabLst/>
        <a:defRPr sz="3200" b="0" i="0" u="none" strike="noStrike" cap="none" spc="0" baseline="0">
          <a:solidFill>
            <a:srgbClr val="FFFFFF"/>
          </a:solidFill>
          <a:uFillTx/>
          <a:latin typeface="Helvetica Neue"/>
          <a:ea typeface="Helvetica Neue"/>
          <a:cs typeface="Helvetica Neue"/>
          <a:sym typeface="Helvetica Neue"/>
        </a:defRPr>
      </a:lvl2pPr>
      <a:lvl3pPr marL="1333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>
          <a:srgbClr val="FFFFFF"/>
        </a:buClr>
        <a:buSzPct val="145000"/>
        <a:buFontTx/>
        <a:buChar char="•"/>
        <a:tabLst/>
        <a:defRPr sz="3200" b="0" i="0" u="none" strike="noStrike" cap="none" spc="0" baseline="0">
          <a:solidFill>
            <a:srgbClr val="FFFFFF"/>
          </a:solidFill>
          <a:uFillTx/>
          <a:latin typeface="Helvetica Neue"/>
          <a:ea typeface="Helvetica Neue"/>
          <a:cs typeface="Helvetica Neue"/>
          <a:sym typeface="Helvetica Neue"/>
        </a:defRPr>
      </a:lvl3pPr>
      <a:lvl4pPr marL="1778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>
          <a:srgbClr val="FFFFFF"/>
        </a:buClr>
        <a:buSzPct val="145000"/>
        <a:buFontTx/>
        <a:buChar char="•"/>
        <a:tabLst/>
        <a:defRPr sz="3200" b="0" i="0" u="none" strike="noStrike" cap="none" spc="0" baseline="0">
          <a:solidFill>
            <a:srgbClr val="FFFFFF"/>
          </a:solidFill>
          <a:uFillTx/>
          <a:latin typeface="Helvetica Neue"/>
          <a:ea typeface="Helvetica Neue"/>
          <a:cs typeface="Helvetica Neue"/>
          <a:sym typeface="Helvetica Neue"/>
        </a:defRPr>
      </a:lvl4pPr>
      <a:lvl5pPr marL="2222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>
          <a:srgbClr val="FFFFFF"/>
        </a:buClr>
        <a:buSzPct val="145000"/>
        <a:buFontTx/>
        <a:buChar char="•"/>
        <a:tabLst/>
        <a:defRPr sz="3200" b="0" i="0" u="none" strike="noStrike" cap="none" spc="0" baseline="0">
          <a:solidFill>
            <a:srgbClr val="FFFFFF"/>
          </a:solidFill>
          <a:uFillTx/>
          <a:latin typeface="Helvetica Neue"/>
          <a:ea typeface="Helvetica Neue"/>
          <a:cs typeface="Helvetica Neue"/>
          <a:sym typeface="Helvetica Neue"/>
        </a:defRPr>
      </a:lvl5pPr>
      <a:lvl6pPr marL="2667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>
          <a:srgbClr val="FFFFFF"/>
        </a:buClr>
        <a:buSzPct val="145000"/>
        <a:buFontTx/>
        <a:buChar char="•"/>
        <a:tabLst/>
        <a:defRPr sz="3200" b="0" i="0" u="none" strike="noStrike" cap="none" spc="0" baseline="0">
          <a:solidFill>
            <a:srgbClr val="FFFFFF"/>
          </a:solidFill>
          <a:uFillTx/>
          <a:latin typeface="Helvetica Neue"/>
          <a:ea typeface="Helvetica Neue"/>
          <a:cs typeface="Helvetica Neue"/>
          <a:sym typeface="Helvetica Neue"/>
        </a:defRPr>
      </a:lvl6pPr>
      <a:lvl7pPr marL="3111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>
          <a:srgbClr val="FFFFFF"/>
        </a:buClr>
        <a:buSzPct val="145000"/>
        <a:buFontTx/>
        <a:buChar char="•"/>
        <a:tabLst/>
        <a:defRPr sz="3200" b="0" i="0" u="none" strike="noStrike" cap="none" spc="0" baseline="0">
          <a:solidFill>
            <a:srgbClr val="FFFFFF"/>
          </a:solidFill>
          <a:uFillTx/>
          <a:latin typeface="Helvetica Neue"/>
          <a:ea typeface="Helvetica Neue"/>
          <a:cs typeface="Helvetica Neue"/>
          <a:sym typeface="Helvetica Neue"/>
        </a:defRPr>
      </a:lvl7pPr>
      <a:lvl8pPr marL="3556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>
          <a:srgbClr val="FFFFFF"/>
        </a:buClr>
        <a:buSzPct val="145000"/>
        <a:buFontTx/>
        <a:buChar char="•"/>
        <a:tabLst/>
        <a:defRPr sz="3200" b="0" i="0" u="none" strike="noStrike" cap="none" spc="0" baseline="0">
          <a:solidFill>
            <a:srgbClr val="FFFFFF"/>
          </a:solidFill>
          <a:uFillTx/>
          <a:latin typeface="Helvetica Neue"/>
          <a:ea typeface="Helvetica Neue"/>
          <a:cs typeface="Helvetica Neue"/>
          <a:sym typeface="Helvetica Neue"/>
        </a:defRPr>
      </a:lvl8pPr>
      <a:lvl9pPr marL="4000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>
          <a:srgbClr val="FFFFFF"/>
        </a:buClr>
        <a:buSzPct val="145000"/>
        <a:buFontTx/>
        <a:buChar char="•"/>
        <a:tabLst/>
        <a:defRPr sz="3200" b="0" i="0" u="none" strike="noStrike" cap="none" spc="0" baseline="0">
          <a:solidFill>
            <a:srgbClr val="FFFFFF"/>
          </a:solidFill>
          <a:uFillTx/>
          <a:latin typeface="Helvetica Neue"/>
          <a:ea typeface="Helvetica Neue"/>
          <a:cs typeface="Helvetica Neue"/>
          <a:sym typeface="Helvetica Neue"/>
        </a:defRPr>
      </a:lvl9pPr>
    </p:bodyStyle>
    <p:otherStyle>
      <a:lvl1pPr marL="0" marR="0" indent="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1pPr>
      <a:lvl2pPr marL="0" marR="0" indent="228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2pPr>
      <a:lvl3pPr marL="0" marR="0" indent="457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3pPr>
      <a:lvl4pPr marL="0" marR="0" indent="685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4pPr>
      <a:lvl5pPr marL="0" marR="0" indent="9144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5pPr>
      <a:lvl6pPr marL="0" marR="0" indent="11430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6pPr>
      <a:lvl7pPr marL="0" marR="0" indent="1371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7pPr>
      <a:lvl8pPr marL="0" marR="0" indent="1600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8pPr>
      <a:lvl9pPr marL="0" marR="0" indent="1828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“Invaluable Women”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dirty="0">
                <a:solidFill>
                  <a:srgbClr val="FFC000"/>
                </a:solidFill>
              </a:rPr>
              <a:t>“Invaluable Women”</a:t>
            </a:r>
          </a:p>
        </p:txBody>
      </p:sp>
      <p:sp>
        <p:nvSpPr>
          <p:cNvPr id="120" name="Luke7:44—8:3"/>
          <p:cNvSpPr txBox="1">
            <a:spLocks noGrp="1"/>
          </p:cNvSpPr>
          <p:nvPr>
            <p:ph type="subTitle" sz="quarter" idx="1"/>
          </p:nvPr>
        </p:nvSpPr>
        <p:spPr>
          <a:prstGeom prst="rect">
            <a:avLst/>
          </a:prstGeom>
        </p:spPr>
        <p:txBody>
          <a:bodyPr>
            <a:normAutofit/>
          </a:bodyPr>
          <a:lstStyle/>
          <a:p>
            <a:r>
              <a:rPr sz="6000" dirty="0" smtClean="0">
                <a:solidFill>
                  <a:srgbClr val="FFC000"/>
                </a:solidFill>
              </a:rPr>
              <a:t>Luke7:44</a:t>
            </a:r>
            <a:r>
              <a:rPr lang="en-US" sz="6000" dirty="0" smtClean="0">
                <a:solidFill>
                  <a:srgbClr val="FFC000"/>
                </a:solidFill>
              </a:rPr>
              <a:t> </a:t>
            </a:r>
            <a:r>
              <a:rPr lang="en-US" sz="6000" dirty="0" smtClean="0">
                <a:solidFill>
                  <a:srgbClr val="FFC000"/>
                </a:solidFill>
              </a:rPr>
              <a:t>– </a:t>
            </a:r>
            <a:r>
              <a:rPr sz="6000" dirty="0" smtClean="0">
                <a:solidFill>
                  <a:srgbClr val="FFC000"/>
                </a:solidFill>
              </a:rPr>
              <a:t>8</a:t>
            </a:r>
            <a:r>
              <a:rPr lang="en-US" sz="6000" dirty="0" smtClean="0">
                <a:solidFill>
                  <a:srgbClr val="FFC000"/>
                </a:solidFill>
              </a:rPr>
              <a:t>:</a:t>
            </a:r>
            <a:r>
              <a:rPr sz="6000" dirty="0" smtClean="0">
                <a:solidFill>
                  <a:srgbClr val="FFC000"/>
                </a:solidFill>
              </a:rPr>
              <a:t>3</a:t>
            </a:r>
            <a:endParaRPr sz="6000" dirty="0">
              <a:solidFill>
                <a:srgbClr val="FFC000"/>
              </a:solidFill>
            </a:endParaRPr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Introduction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dirty="0">
                <a:solidFill>
                  <a:srgbClr val="FFC000"/>
                </a:solidFill>
              </a:rPr>
              <a:t>Introduction</a:t>
            </a:r>
          </a:p>
        </p:txBody>
      </p:sp>
      <p:sp>
        <p:nvSpPr>
          <p:cNvPr id="123" name="Think of the most influential person / people in your life.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444500" indent="-444500">
              <a:defRPr sz="8000"/>
            </a:lvl1pPr>
          </a:lstStyle>
          <a:p>
            <a:r>
              <a:rPr dirty="0"/>
              <a:t>Think of the most influential person / people in your life.</a:t>
            </a:r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Luke 7:44–50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dirty="0">
                <a:solidFill>
                  <a:srgbClr val="FFC000"/>
                </a:solidFill>
              </a:rPr>
              <a:t>Luke 7:44–50</a:t>
            </a:r>
          </a:p>
        </p:txBody>
      </p:sp>
      <p:sp>
        <p:nvSpPr>
          <p:cNvPr id="126" name="Those forgiven much love much.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>
            <a:normAutofit lnSpcReduction="10000"/>
          </a:bodyPr>
          <a:lstStyle/>
          <a:p>
            <a:pPr marL="413385" indent="-413385" defTabSz="543305">
              <a:spcBef>
                <a:spcPts val="3900"/>
              </a:spcBef>
              <a:defRPr sz="5580"/>
            </a:pPr>
            <a:r>
              <a:rPr dirty="0"/>
              <a:t>Those forgiven much love much.</a:t>
            </a:r>
          </a:p>
          <a:p>
            <a:pPr marL="413385" indent="-413385" defTabSz="543305">
              <a:spcBef>
                <a:spcPts val="3900"/>
              </a:spcBef>
              <a:defRPr sz="5580"/>
            </a:pPr>
            <a:r>
              <a:rPr b="1" u="sng" dirty="0"/>
              <a:t>MIT</a:t>
            </a:r>
            <a:r>
              <a:rPr dirty="0"/>
              <a:t> (Main Idea of the Text):</a:t>
            </a:r>
          </a:p>
          <a:p>
            <a:pPr marL="826769" lvl="1" indent="-413384" defTabSz="543305">
              <a:spcBef>
                <a:spcPts val="3900"/>
              </a:spcBef>
              <a:defRPr sz="5580"/>
            </a:pPr>
            <a:r>
              <a:rPr dirty="0"/>
              <a:t>Some women of Jesus’ time gave the best example of how to receive and display </a:t>
            </a:r>
            <a:r>
              <a:rPr sz="7200" u="sng" dirty="0"/>
              <a:t>Christ’s</a:t>
            </a:r>
            <a:r>
              <a:rPr sz="7200" dirty="0"/>
              <a:t> </a:t>
            </a:r>
            <a:r>
              <a:rPr sz="7200" u="sng" dirty="0"/>
              <a:t>love</a:t>
            </a:r>
            <a:r>
              <a:rPr sz="7200" dirty="0"/>
              <a:t>.</a:t>
            </a:r>
          </a:p>
        </p:txBody>
      </p:sp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FCF…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defTabSz="484886">
              <a:defRPr sz="6640"/>
            </a:pPr>
            <a:r>
              <a:rPr dirty="0">
                <a:solidFill>
                  <a:srgbClr val="FFC000"/>
                </a:solidFill>
              </a:rPr>
              <a:t>FCF</a:t>
            </a:r>
          </a:p>
          <a:p>
            <a:pPr defTabSz="484886">
              <a:defRPr sz="6640"/>
            </a:pPr>
            <a:r>
              <a:rPr dirty="0">
                <a:solidFill>
                  <a:srgbClr val="FFC000"/>
                </a:solidFill>
              </a:rPr>
              <a:t>(Fallen Condition Focus)</a:t>
            </a:r>
          </a:p>
        </p:txBody>
      </p:sp>
      <p:sp>
        <p:nvSpPr>
          <p:cNvPr id="129" name="We are sinners by nature, and we need Jesus’ help to understand what is truly valuable.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444500" indent="-444500">
              <a:defRPr sz="6300"/>
            </a:pPr>
            <a:r>
              <a:rPr dirty="0"/>
              <a:t>We are </a:t>
            </a:r>
            <a:r>
              <a:rPr sz="8000" u="sng" dirty="0"/>
              <a:t>sinners</a:t>
            </a:r>
            <a:r>
              <a:rPr dirty="0"/>
              <a:t> by nature, and we need Jesus’ help to understand what is truly </a:t>
            </a:r>
            <a:r>
              <a:rPr sz="8000" u="sng" dirty="0"/>
              <a:t>valuable</a:t>
            </a:r>
            <a:r>
              <a:rPr sz="8000" dirty="0"/>
              <a:t>.</a:t>
            </a:r>
          </a:p>
        </p:txBody>
      </p:sp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Luke 8:1–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dirty="0">
                <a:solidFill>
                  <a:srgbClr val="FFC000"/>
                </a:solidFill>
              </a:rPr>
              <a:t>Luke 8:1–3</a:t>
            </a:r>
          </a:p>
        </p:txBody>
      </p:sp>
      <p:sp>
        <p:nvSpPr>
          <p:cNvPr id="132" name="Jesus’ proclamation of the gospel, with “the 12” and “some women”…"/>
          <p:cNvSpPr txBox="1">
            <a:spLocks noGrp="1"/>
          </p:cNvSpPr>
          <p:nvPr>
            <p:ph type="body" idx="1"/>
          </p:nvPr>
        </p:nvSpPr>
        <p:spPr>
          <a:xfrm>
            <a:off x="952500" y="2590800"/>
            <a:ext cx="12052300" cy="6286500"/>
          </a:xfrm>
          <a:prstGeom prst="rect">
            <a:avLst/>
          </a:prstGeom>
        </p:spPr>
        <p:txBody>
          <a:bodyPr/>
          <a:lstStyle/>
          <a:p>
            <a:pPr marL="444500" indent="-444500">
              <a:defRPr sz="6900"/>
            </a:pPr>
            <a:r>
              <a:rPr dirty="0"/>
              <a:t>Jesus’ proclamation of the gospel, with “the 12” and “some women”</a:t>
            </a:r>
          </a:p>
          <a:p>
            <a:pPr marL="444500" indent="-444500">
              <a:defRPr sz="6900"/>
            </a:pPr>
            <a:r>
              <a:rPr dirty="0"/>
              <a:t>The women were </a:t>
            </a:r>
            <a:r>
              <a:rPr sz="8000" u="sng" dirty="0"/>
              <a:t>disciples</a:t>
            </a:r>
            <a:r>
              <a:rPr sz="8000" dirty="0"/>
              <a:t> </a:t>
            </a:r>
            <a:r>
              <a:rPr dirty="0"/>
              <a:t>indeed!</a:t>
            </a:r>
          </a:p>
        </p:txBody>
      </p:sp>
    </p:spTree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MIM…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defTabSz="484886">
              <a:defRPr sz="6640"/>
            </a:pPr>
            <a:r>
              <a:rPr dirty="0">
                <a:solidFill>
                  <a:srgbClr val="FFC000"/>
                </a:solidFill>
              </a:rPr>
              <a:t>MIM</a:t>
            </a:r>
          </a:p>
          <a:p>
            <a:pPr defTabSz="484886">
              <a:defRPr sz="6640"/>
            </a:pPr>
            <a:r>
              <a:rPr dirty="0">
                <a:solidFill>
                  <a:srgbClr val="FFC000"/>
                </a:solidFill>
              </a:rPr>
              <a:t>(Main Idea of the Message)</a:t>
            </a:r>
          </a:p>
        </p:txBody>
      </p:sp>
      <p:sp>
        <p:nvSpPr>
          <p:cNvPr id="135" name="Jesus values and ministers with ALL who will receive and express his love.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444500" indent="-444500">
              <a:defRPr sz="7300"/>
            </a:pPr>
            <a:r>
              <a:rPr dirty="0"/>
              <a:t>Jesus values and ministers with ALL who will </a:t>
            </a:r>
            <a:r>
              <a:rPr sz="8000" u="sng" dirty="0"/>
              <a:t>receive</a:t>
            </a:r>
            <a:r>
              <a:rPr dirty="0"/>
              <a:t> and </a:t>
            </a:r>
            <a:r>
              <a:rPr sz="8000" u="sng" dirty="0"/>
              <a:t>express</a:t>
            </a:r>
            <a:r>
              <a:rPr dirty="0"/>
              <a:t> his love.</a:t>
            </a:r>
          </a:p>
        </p:txBody>
      </p:sp>
    </p:spTree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Women as Disciples, Influencers and Leaders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84886">
              <a:defRPr sz="6640"/>
            </a:lvl1pPr>
          </a:lstStyle>
          <a:p>
            <a:r>
              <a:rPr dirty="0">
                <a:solidFill>
                  <a:srgbClr val="FFC000"/>
                </a:solidFill>
              </a:rPr>
              <a:t>Women as Disciples, Influencers and Leaders</a:t>
            </a:r>
          </a:p>
        </p:txBody>
      </p:sp>
      <p:sp>
        <p:nvSpPr>
          <p:cNvPr id="138" name="The 70 disciples sent out (Luke 10)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>
            <a:normAutofit lnSpcReduction="10000"/>
          </a:bodyPr>
          <a:lstStyle/>
          <a:p>
            <a:pPr marL="324485" indent="-324485" defTabSz="426466">
              <a:spcBef>
                <a:spcPts val="1000"/>
              </a:spcBef>
              <a:defRPr sz="4453"/>
            </a:pPr>
            <a:r>
              <a:rPr u="sng"/>
              <a:t>The 70 disciples sent out</a:t>
            </a:r>
            <a:r>
              <a:t> (Luke 10)</a:t>
            </a:r>
          </a:p>
          <a:p>
            <a:pPr marL="324485" indent="-324485" defTabSz="426466">
              <a:spcBef>
                <a:spcPts val="1000"/>
              </a:spcBef>
              <a:defRPr sz="4453"/>
            </a:pPr>
            <a:r>
              <a:rPr u="sng"/>
              <a:t>Lydia</a:t>
            </a:r>
            <a:r>
              <a:t> (Acts 16:11–15)</a:t>
            </a:r>
          </a:p>
          <a:p>
            <a:pPr marL="324485" indent="-324485" defTabSz="426466">
              <a:spcBef>
                <a:spcPts val="1000"/>
              </a:spcBef>
              <a:defRPr sz="4453"/>
            </a:pPr>
            <a:r>
              <a:rPr u="sng"/>
              <a:t>Priscilla and Aquila</a:t>
            </a:r>
            <a:r>
              <a:t> (Acts 18:24–26)</a:t>
            </a:r>
          </a:p>
          <a:p>
            <a:pPr marL="324485" indent="-324485" defTabSz="426466">
              <a:spcBef>
                <a:spcPts val="1000"/>
              </a:spcBef>
              <a:defRPr sz="4453"/>
            </a:pPr>
            <a:r>
              <a:rPr u="sng"/>
              <a:t>Phoebe</a:t>
            </a:r>
            <a:r>
              <a:t> (Romans 16:1–2)</a:t>
            </a:r>
          </a:p>
          <a:p>
            <a:pPr marL="324485" indent="-324485" defTabSz="426466">
              <a:spcBef>
                <a:spcPts val="1000"/>
              </a:spcBef>
              <a:defRPr sz="4453"/>
            </a:pPr>
            <a:r>
              <a:rPr u="sng"/>
              <a:t>Rufus’ mother</a:t>
            </a:r>
            <a:r>
              <a:t> (Rom 16:13)</a:t>
            </a:r>
          </a:p>
          <a:p>
            <a:pPr marL="324485" indent="-324485" defTabSz="426466">
              <a:spcBef>
                <a:spcPts val="1000"/>
              </a:spcBef>
              <a:defRPr sz="4453"/>
            </a:pPr>
            <a:r>
              <a:rPr u="sng"/>
              <a:t>Timothy’s grandmother and mother</a:t>
            </a:r>
            <a:r>
              <a:t> (2 Tim 1:5)</a:t>
            </a:r>
          </a:p>
          <a:p>
            <a:pPr marL="324485" indent="-324485" defTabSz="426466">
              <a:spcBef>
                <a:spcPts val="1000"/>
              </a:spcBef>
              <a:defRPr sz="4453"/>
            </a:pPr>
            <a:r>
              <a:rPr u="sng"/>
              <a:t>Euodia and Syntyche</a:t>
            </a:r>
            <a:r>
              <a:t> (Phil 4:2–3)</a:t>
            </a:r>
          </a:p>
        </p:txBody>
      </p:sp>
    </p:spTree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Conclusion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dirty="0">
                <a:solidFill>
                  <a:srgbClr val="FFC000"/>
                </a:solidFill>
              </a:rPr>
              <a:t>Conclusion</a:t>
            </a:r>
          </a:p>
        </p:txBody>
      </p:sp>
      <p:sp>
        <p:nvSpPr>
          <p:cNvPr id="141" name="Every member of the Body of Christ is important and needed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413384" indent="-413384" defTabSz="543305">
              <a:spcBef>
                <a:spcPts val="3900"/>
              </a:spcBef>
              <a:defRPr sz="5673"/>
            </a:pPr>
            <a:r>
              <a:rPr dirty="0"/>
              <a:t>Every member of the Body of Christ is important and needed</a:t>
            </a:r>
          </a:p>
          <a:p>
            <a:pPr marL="413384" indent="-413384" defTabSz="543305">
              <a:spcBef>
                <a:spcPts val="3900"/>
              </a:spcBef>
              <a:defRPr sz="5673"/>
            </a:pPr>
            <a:r>
              <a:rPr lang="en-US" smtClean="0"/>
              <a:t>Women, o</a:t>
            </a:r>
            <a:r>
              <a:rPr smtClean="0"/>
              <a:t>pen </a:t>
            </a:r>
            <a:r>
              <a:rPr dirty="0"/>
              <a:t>your notes…</a:t>
            </a:r>
          </a:p>
          <a:p>
            <a:pPr marL="413384" indent="-413384" defTabSz="543305">
              <a:spcBef>
                <a:spcPts val="3900"/>
              </a:spcBef>
              <a:defRPr sz="5673"/>
            </a:pPr>
            <a:r>
              <a:rPr i="1" u="sng" dirty="0"/>
              <a:t>Application</a:t>
            </a:r>
            <a:r>
              <a:rPr dirty="0"/>
              <a:t>: Let us </a:t>
            </a:r>
            <a:r>
              <a:rPr i="1" dirty="0"/>
              <a:t>empower</a:t>
            </a:r>
            <a:r>
              <a:rPr dirty="0"/>
              <a:t>, </a:t>
            </a:r>
            <a:r>
              <a:rPr i="1" dirty="0"/>
              <a:t>equip</a:t>
            </a:r>
            <a:r>
              <a:rPr dirty="0"/>
              <a:t>, and </a:t>
            </a:r>
            <a:r>
              <a:rPr i="1" dirty="0"/>
              <a:t>encourage</a:t>
            </a:r>
            <a:r>
              <a:rPr dirty="0"/>
              <a:t> our women for the work of service.</a:t>
            </a:r>
          </a:p>
        </p:txBody>
      </p:sp>
    </p:spTree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Black">
  <a:themeElements>
    <a:clrScheme name="Black">
      <a:dk1>
        <a:srgbClr val="000000"/>
      </a:dk1>
      <a:lt1>
        <a:srgbClr val="FFFFFF"/>
      </a:lt1>
      <a:dk2>
        <a:srgbClr val="434343"/>
      </a:dk2>
      <a:lt2>
        <a:srgbClr val="A9A9A9"/>
      </a:lt2>
      <a:accent1>
        <a:srgbClr val="0076BA"/>
      </a:accent1>
      <a:accent2>
        <a:srgbClr val="00A89D"/>
      </a:accent2>
      <a:accent3>
        <a:srgbClr val="1DB100"/>
      </a:accent3>
      <a:accent4>
        <a:srgbClr val="F8BA00"/>
      </a:accent4>
      <a:accent5>
        <a:srgbClr val="EE220C"/>
      </a:accent5>
      <a:accent6>
        <a:srgbClr val="CB297B"/>
      </a:accent6>
      <a:hlink>
        <a:srgbClr val="0000FF"/>
      </a:hlink>
      <a:folHlink>
        <a:srgbClr val="FF00FF"/>
      </a:folHlink>
    </a:clrScheme>
    <a:fontScheme name="Black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Black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>
            <a:lumOff val="13529"/>
          </a:schemeClr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FFFF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1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Black">
  <a:themeElements>
    <a:clrScheme name="Black">
      <a:dk1>
        <a:srgbClr val="000000"/>
      </a:dk1>
      <a:lt1>
        <a:srgbClr val="FFFFFF"/>
      </a:lt1>
      <a:dk2>
        <a:srgbClr val="434343"/>
      </a:dk2>
      <a:lt2>
        <a:srgbClr val="A9A9A9"/>
      </a:lt2>
      <a:accent1>
        <a:srgbClr val="0076BA"/>
      </a:accent1>
      <a:accent2>
        <a:srgbClr val="00A89D"/>
      </a:accent2>
      <a:accent3>
        <a:srgbClr val="1DB100"/>
      </a:accent3>
      <a:accent4>
        <a:srgbClr val="F8BA00"/>
      </a:accent4>
      <a:accent5>
        <a:srgbClr val="EE220C"/>
      </a:accent5>
      <a:accent6>
        <a:srgbClr val="CB297B"/>
      </a:accent6>
      <a:hlink>
        <a:srgbClr val="0000FF"/>
      </a:hlink>
      <a:folHlink>
        <a:srgbClr val="FF00FF"/>
      </a:folHlink>
    </a:clrScheme>
    <a:fontScheme name="Black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Black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>
            <a:lumOff val="13529"/>
          </a:schemeClr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FFFF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1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219</Words>
  <Application>Microsoft Office PowerPoint</Application>
  <PresentationFormat>Custom</PresentationFormat>
  <Paragraphs>29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Black</vt:lpstr>
      <vt:lpstr>“Invaluable Women”</vt:lpstr>
      <vt:lpstr>Introduction</vt:lpstr>
      <vt:lpstr>Luke 7:44–50</vt:lpstr>
      <vt:lpstr>FCF (Fallen Condition Focus)</vt:lpstr>
      <vt:lpstr>Luke 8:1–3</vt:lpstr>
      <vt:lpstr>MIM (Main Idea of the Message)</vt:lpstr>
      <vt:lpstr>Women as Disciples, Influencers and Leaders</vt:lpstr>
      <vt:lpstr>Conclusion</vt:lpstr>
      <vt:lpstr>Slide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“Invaluable Women”</dc:title>
  <dc:creator>Max Bell</dc:creator>
  <cp:lastModifiedBy>Max Bell</cp:lastModifiedBy>
  <cp:revision>2</cp:revision>
  <dcterms:modified xsi:type="dcterms:W3CDTF">2025-05-10T00:30:12Z</dcterms:modified>
</cp:coreProperties>
</file>