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A7EBB1-02C3-4652-9EE6-1EA771073D13}" v="3" dt="2026-03-20T15:49:15.7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2" autoAdjust="0"/>
    <p:restoredTop sz="94660"/>
  </p:normalViewPr>
  <p:slideViewPr>
    <p:cSldViewPr snapToGrid="0">
      <p:cViewPr>
        <p:scale>
          <a:sx n="42" d="100"/>
          <a:sy n="42" d="100"/>
        </p:scale>
        <p:origin x="-1243" y="-7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yler Shepard" userId="25d29ca3e838b4c6" providerId="LiveId" clId="{195D2B63-CD72-4F84-8233-AB06B911774C}"/>
    <pc:docChg chg="undo custSel addSld modSld">
      <pc:chgData name="Tyler Shepard" userId="25d29ca3e838b4c6" providerId="LiveId" clId="{195D2B63-CD72-4F84-8233-AB06B911774C}" dt="2026-03-20T15:51:48.402" v="219" actId="113"/>
      <pc:docMkLst>
        <pc:docMk/>
      </pc:docMkLst>
      <pc:sldChg chg="modSp mod">
        <pc:chgData name="Tyler Shepard" userId="25d29ca3e838b4c6" providerId="LiveId" clId="{195D2B63-CD72-4F84-8233-AB06B911774C}" dt="2026-03-20T15:19:02.855" v="11" actId="403"/>
        <pc:sldMkLst>
          <pc:docMk/>
          <pc:sldMk cId="1533175405" sldId="256"/>
        </pc:sldMkLst>
        <pc:spChg chg="mod">
          <ac:chgData name="Tyler Shepard" userId="25d29ca3e838b4c6" providerId="LiveId" clId="{195D2B63-CD72-4F84-8233-AB06B911774C}" dt="2026-03-20T15:18:58.475" v="4" actId="403"/>
          <ac:spMkLst>
            <pc:docMk/>
            <pc:sldMk cId="1533175405" sldId="256"/>
            <ac:spMk id="2" creationId="{627EDCAF-E5A4-3F2B-BBE9-2191D9A8C156}"/>
          </ac:spMkLst>
        </pc:spChg>
        <pc:spChg chg="mod">
          <ac:chgData name="Tyler Shepard" userId="25d29ca3e838b4c6" providerId="LiveId" clId="{195D2B63-CD72-4F84-8233-AB06B911774C}" dt="2026-03-20T15:19:02.855" v="11" actId="403"/>
          <ac:spMkLst>
            <pc:docMk/>
            <pc:sldMk cId="1533175405" sldId="256"/>
            <ac:spMk id="3" creationId="{106E84EB-010E-260B-6501-8B585C25011C}"/>
          </ac:spMkLst>
        </pc:spChg>
      </pc:sldChg>
      <pc:sldChg chg="modSp mod">
        <pc:chgData name="Tyler Shepard" userId="25d29ca3e838b4c6" providerId="LiveId" clId="{195D2B63-CD72-4F84-8233-AB06B911774C}" dt="2026-03-20T15:19:24.923" v="34" actId="27636"/>
        <pc:sldMkLst>
          <pc:docMk/>
          <pc:sldMk cId="2588276487" sldId="258"/>
        </pc:sldMkLst>
        <pc:spChg chg="mod">
          <ac:chgData name="Tyler Shepard" userId="25d29ca3e838b4c6" providerId="LiveId" clId="{195D2B63-CD72-4F84-8233-AB06B911774C}" dt="2026-03-20T15:19:24.923" v="34" actId="27636"/>
          <ac:spMkLst>
            <pc:docMk/>
            <pc:sldMk cId="2588276487" sldId="258"/>
            <ac:spMk id="2" creationId="{C7C69351-BA70-B6CA-FBF2-B10B11A7E21D}"/>
          </ac:spMkLst>
        </pc:spChg>
        <pc:spChg chg="mod">
          <ac:chgData name="Tyler Shepard" userId="25d29ca3e838b4c6" providerId="LiveId" clId="{195D2B63-CD72-4F84-8233-AB06B911774C}" dt="2026-03-20T15:19:15.819" v="29" actId="403"/>
          <ac:spMkLst>
            <pc:docMk/>
            <pc:sldMk cId="2588276487" sldId="258"/>
            <ac:spMk id="3" creationId="{7DE0CDD2-D80F-4539-29F2-FF81BC74A080}"/>
          </ac:spMkLst>
        </pc:spChg>
      </pc:sldChg>
      <pc:sldChg chg="modSp mod">
        <pc:chgData name="Tyler Shepard" userId="25d29ca3e838b4c6" providerId="LiveId" clId="{195D2B63-CD72-4F84-8233-AB06B911774C}" dt="2026-03-20T15:19:43.674" v="52" actId="403"/>
        <pc:sldMkLst>
          <pc:docMk/>
          <pc:sldMk cId="356712824" sldId="259"/>
        </pc:sldMkLst>
        <pc:spChg chg="mod">
          <ac:chgData name="Tyler Shepard" userId="25d29ca3e838b4c6" providerId="LiveId" clId="{195D2B63-CD72-4F84-8233-AB06B911774C}" dt="2026-03-20T15:19:36.845" v="43" actId="27636"/>
          <ac:spMkLst>
            <pc:docMk/>
            <pc:sldMk cId="356712824" sldId="259"/>
            <ac:spMk id="2" creationId="{7DB63466-F37A-F958-B59D-D951DB6D3334}"/>
          </ac:spMkLst>
        </pc:spChg>
        <pc:spChg chg="mod">
          <ac:chgData name="Tyler Shepard" userId="25d29ca3e838b4c6" providerId="LiveId" clId="{195D2B63-CD72-4F84-8233-AB06B911774C}" dt="2026-03-20T15:19:43.674" v="52" actId="403"/>
          <ac:spMkLst>
            <pc:docMk/>
            <pc:sldMk cId="356712824" sldId="259"/>
            <ac:spMk id="3" creationId="{714DDF8C-6BFF-9832-CB6F-6ABB1CC0EA05}"/>
          </ac:spMkLst>
        </pc:spChg>
      </pc:sldChg>
      <pc:sldChg chg="modSp mod">
        <pc:chgData name="Tyler Shepard" userId="25d29ca3e838b4c6" providerId="LiveId" clId="{195D2B63-CD72-4F84-8233-AB06B911774C}" dt="2026-03-20T15:20:06.786" v="70" actId="403"/>
        <pc:sldMkLst>
          <pc:docMk/>
          <pc:sldMk cId="3946518178" sldId="260"/>
        </pc:sldMkLst>
        <pc:spChg chg="mod">
          <ac:chgData name="Tyler Shepard" userId="25d29ca3e838b4c6" providerId="LiveId" clId="{195D2B63-CD72-4F84-8233-AB06B911774C}" dt="2026-03-20T15:20:00.597" v="61" actId="27636"/>
          <ac:spMkLst>
            <pc:docMk/>
            <pc:sldMk cId="3946518178" sldId="260"/>
            <ac:spMk id="2" creationId="{04666E99-AAFC-42E0-1364-47152B38A00D}"/>
          </ac:spMkLst>
        </pc:spChg>
        <pc:spChg chg="mod">
          <ac:chgData name="Tyler Shepard" userId="25d29ca3e838b4c6" providerId="LiveId" clId="{195D2B63-CD72-4F84-8233-AB06B911774C}" dt="2026-03-20T15:20:06.786" v="70" actId="403"/>
          <ac:spMkLst>
            <pc:docMk/>
            <pc:sldMk cId="3946518178" sldId="260"/>
            <ac:spMk id="3" creationId="{E47A38A9-42D1-1F2E-DB4C-C4FA12C64173}"/>
          </ac:spMkLst>
        </pc:spChg>
      </pc:sldChg>
      <pc:sldChg chg="modSp mod">
        <pc:chgData name="Tyler Shepard" userId="25d29ca3e838b4c6" providerId="LiveId" clId="{195D2B63-CD72-4F84-8233-AB06B911774C}" dt="2026-03-20T15:20:38.605" v="93" actId="115"/>
        <pc:sldMkLst>
          <pc:docMk/>
          <pc:sldMk cId="1435573534" sldId="261"/>
        </pc:sldMkLst>
        <pc:spChg chg="mod">
          <ac:chgData name="Tyler Shepard" userId="25d29ca3e838b4c6" providerId="LiveId" clId="{195D2B63-CD72-4F84-8233-AB06B911774C}" dt="2026-03-20T15:20:38.605" v="93" actId="115"/>
          <ac:spMkLst>
            <pc:docMk/>
            <pc:sldMk cId="1435573534" sldId="261"/>
            <ac:spMk id="2" creationId="{F0532B1B-7B23-45F4-4DF2-C3FF2421251B}"/>
          </ac:spMkLst>
        </pc:spChg>
        <pc:spChg chg="mod">
          <ac:chgData name="Tyler Shepard" userId="25d29ca3e838b4c6" providerId="LiveId" clId="{195D2B63-CD72-4F84-8233-AB06B911774C}" dt="2026-03-20T15:20:35.465" v="92" actId="12"/>
          <ac:spMkLst>
            <pc:docMk/>
            <pc:sldMk cId="1435573534" sldId="261"/>
            <ac:spMk id="3" creationId="{67539739-D9FA-30A1-719D-DE246A6AF5C9}"/>
          </ac:spMkLst>
        </pc:spChg>
      </pc:sldChg>
      <pc:sldChg chg="modSp mod">
        <pc:chgData name="Tyler Shepard" userId="25d29ca3e838b4c6" providerId="LiveId" clId="{195D2B63-CD72-4F84-8233-AB06B911774C}" dt="2026-03-20T15:51:48.402" v="219" actId="113"/>
        <pc:sldMkLst>
          <pc:docMk/>
          <pc:sldMk cId="565330297" sldId="262"/>
        </pc:sldMkLst>
        <pc:spChg chg="mod">
          <ac:chgData name="Tyler Shepard" userId="25d29ca3e838b4c6" providerId="LiveId" clId="{195D2B63-CD72-4F84-8233-AB06B911774C}" dt="2026-03-20T15:20:56.461" v="100" actId="1076"/>
          <ac:spMkLst>
            <pc:docMk/>
            <pc:sldMk cId="565330297" sldId="262"/>
            <ac:spMk id="2" creationId="{425EE953-9488-DB94-FD73-8DD21F0F7389}"/>
          </ac:spMkLst>
        </pc:spChg>
        <pc:spChg chg="mod">
          <ac:chgData name="Tyler Shepard" userId="25d29ca3e838b4c6" providerId="LiveId" clId="{195D2B63-CD72-4F84-8233-AB06B911774C}" dt="2026-03-20T15:51:48.402" v="219" actId="113"/>
          <ac:spMkLst>
            <pc:docMk/>
            <pc:sldMk cId="565330297" sldId="262"/>
            <ac:spMk id="3" creationId="{83629CFA-C876-5591-B6E2-C0251F9BCDF1}"/>
          </ac:spMkLst>
        </pc:spChg>
      </pc:sldChg>
      <pc:sldChg chg="addSp delSp modSp add mod">
        <pc:chgData name="Tyler Shepard" userId="25d29ca3e838b4c6" providerId="LiveId" clId="{195D2B63-CD72-4F84-8233-AB06B911774C}" dt="2026-03-20T15:49:41.294" v="216" actId="1076"/>
        <pc:sldMkLst>
          <pc:docMk/>
          <pc:sldMk cId="3515398149" sldId="264"/>
        </pc:sldMkLst>
        <pc:spChg chg="mod">
          <ac:chgData name="Tyler Shepard" userId="25d29ca3e838b4c6" providerId="LiveId" clId="{195D2B63-CD72-4F84-8233-AB06B911774C}" dt="2026-03-20T15:47:22.988" v="144" actId="1076"/>
          <ac:spMkLst>
            <pc:docMk/>
            <pc:sldMk cId="3515398149" sldId="264"/>
            <ac:spMk id="2" creationId="{E1201179-265F-922D-C7B0-EC892DC9A86E}"/>
          </ac:spMkLst>
        </pc:spChg>
        <pc:spChg chg="del mod">
          <ac:chgData name="Tyler Shepard" userId="25d29ca3e838b4c6" providerId="LiveId" clId="{195D2B63-CD72-4F84-8233-AB06B911774C}" dt="2026-03-20T15:47:17.922" v="143" actId="478"/>
          <ac:spMkLst>
            <pc:docMk/>
            <pc:sldMk cId="3515398149" sldId="264"/>
            <ac:spMk id="3" creationId="{99F42F98-54CC-DC23-8281-144B908B977D}"/>
          </ac:spMkLst>
        </pc:spChg>
        <pc:spChg chg="add mod">
          <ac:chgData name="Tyler Shepard" userId="25d29ca3e838b4c6" providerId="LiveId" clId="{195D2B63-CD72-4F84-8233-AB06B911774C}" dt="2026-03-20T15:49:09.446" v="195" actId="1076"/>
          <ac:spMkLst>
            <pc:docMk/>
            <pc:sldMk cId="3515398149" sldId="264"/>
            <ac:spMk id="6" creationId="{3F3B5868-8F4D-459B-6080-3C214F9825F5}"/>
          </ac:spMkLst>
        </pc:spChg>
        <pc:spChg chg="add mod">
          <ac:chgData name="Tyler Shepard" userId="25d29ca3e838b4c6" providerId="LiveId" clId="{195D2B63-CD72-4F84-8233-AB06B911774C}" dt="2026-03-20T15:49:41.294" v="216" actId="1076"/>
          <ac:spMkLst>
            <pc:docMk/>
            <pc:sldMk cId="3515398149" sldId="264"/>
            <ac:spMk id="7" creationId="{7C819E5D-E5AF-EFF2-8687-4E75A3F86CDF}"/>
          </ac:spMkLst>
        </pc:spChg>
        <pc:picChg chg="add mod">
          <ac:chgData name="Tyler Shepard" userId="25d29ca3e838b4c6" providerId="LiveId" clId="{195D2B63-CD72-4F84-8233-AB06B911774C}" dt="2026-03-20T15:48:19.125" v="149" actId="1076"/>
          <ac:picMkLst>
            <pc:docMk/>
            <pc:sldMk cId="3515398149" sldId="264"/>
            <ac:picMk id="5" creationId="{99AE684D-91E1-60FF-1231-C3412368F32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FE83-589F-4385-8E5E-4AD01C467636}" type="datetimeFigureOut">
              <a:rPr lang="en-US" smtClean="0"/>
              <a:pPr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CEAE-740C-4121-9B9A-6AD8D439C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3974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FE83-589F-4385-8E5E-4AD01C467636}" type="datetimeFigureOut">
              <a:rPr lang="en-US" smtClean="0"/>
              <a:pPr/>
              <a:t>3/21/2026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CEAE-740C-4121-9B9A-6AD8D439C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755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FE83-589F-4385-8E5E-4AD01C467636}" type="datetimeFigureOut">
              <a:rPr lang="en-US" smtClean="0"/>
              <a:pPr/>
              <a:t>3/21/2026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CEAE-740C-4121-9B9A-6AD8D439C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2693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FE83-589F-4385-8E5E-4AD01C467636}" type="datetimeFigureOut">
              <a:rPr lang="en-US" smtClean="0"/>
              <a:pPr/>
              <a:t>3/21/2026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CEAE-740C-4121-9B9A-6AD8D439C4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78526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FE83-589F-4385-8E5E-4AD01C467636}" type="datetimeFigureOut">
              <a:rPr lang="en-US" smtClean="0"/>
              <a:pPr/>
              <a:t>3/21/2026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CEAE-740C-4121-9B9A-6AD8D439C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4435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FE83-589F-4385-8E5E-4AD01C467636}" type="datetimeFigureOut">
              <a:rPr lang="en-US" smtClean="0"/>
              <a:pPr/>
              <a:t>3/21/2026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CEAE-740C-4121-9B9A-6AD8D439C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9285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FE83-589F-4385-8E5E-4AD01C467636}" type="datetimeFigureOut">
              <a:rPr lang="en-US" smtClean="0"/>
              <a:pPr/>
              <a:t>3/21/2026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CEAE-740C-4121-9B9A-6AD8D439C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7454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FE83-589F-4385-8E5E-4AD01C467636}" type="datetimeFigureOut">
              <a:rPr lang="en-US" smtClean="0"/>
              <a:pPr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CEAE-740C-4121-9B9A-6AD8D439C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2720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FE83-589F-4385-8E5E-4AD01C467636}" type="datetimeFigureOut">
              <a:rPr lang="en-US" smtClean="0"/>
              <a:pPr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CEAE-740C-4121-9B9A-6AD8D439C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806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FE83-589F-4385-8E5E-4AD01C467636}" type="datetimeFigureOut">
              <a:rPr lang="en-US" smtClean="0"/>
              <a:pPr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CEAE-740C-4121-9B9A-6AD8D439C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676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FE83-589F-4385-8E5E-4AD01C467636}" type="datetimeFigureOut">
              <a:rPr lang="en-US" smtClean="0"/>
              <a:pPr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CEAE-740C-4121-9B9A-6AD8D439C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245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FE83-589F-4385-8E5E-4AD01C467636}" type="datetimeFigureOut">
              <a:rPr lang="en-US" smtClean="0"/>
              <a:pPr/>
              <a:t>3/21/2026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CEAE-740C-4121-9B9A-6AD8D439C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113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FE83-589F-4385-8E5E-4AD01C467636}" type="datetimeFigureOut">
              <a:rPr lang="en-US" smtClean="0"/>
              <a:pPr/>
              <a:t>3/21/2026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CEAE-740C-4121-9B9A-6AD8D439C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433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FE83-589F-4385-8E5E-4AD01C467636}" type="datetimeFigureOut">
              <a:rPr lang="en-US" smtClean="0"/>
              <a:pPr/>
              <a:t>3/21/2026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CEAE-740C-4121-9B9A-6AD8D439C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6852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FE83-589F-4385-8E5E-4AD01C467636}" type="datetimeFigureOut">
              <a:rPr lang="en-US" smtClean="0"/>
              <a:pPr/>
              <a:t>3/21/2026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CEAE-740C-4121-9B9A-6AD8D439C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1368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FE83-589F-4385-8E5E-4AD01C467636}" type="datetimeFigureOut">
              <a:rPr lang="en-US" smtClean="0"/>
              <a:pPr/>
              <a:t>3/21/2026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CEAE-740C-4121-9B9A-6AD8D439C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2082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FE83-589F-4385-8E5E-4AD01C467636}" type="datetimeFigureOut">
              <a:rPr lang="en-US" smtClean="0"/>
              <a:pPr/>
              <a:t>3/21/2026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CEAE-740C-4121-9B9A-6AD8D439C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657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14FFE83-589F-4385-8E5E-4AD01C467636}" type="datetimeFigureOut">
              <a:rPr lang="en-US" smtClean="0"/>
              <a:pPr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7E5CEAE-740C-4121-9B9A-6AD8D439C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49899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7EDCAF-E5A4-3F2B-BBE9-2191D9A8C1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>
                <a:solidFill>
                  <a:srgbClr val="FFC000"/>
                </a:solidFill>
              </a:rPr>
              <a:t>“Marks of Faith”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06E84EB-010E-260B-6501-8B585C2501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6600" dirty="0">
                <a:solidFill>
                  <a:srgbClr val="FFC000"/>
                </a:solidFill>
              </a:rPr>
              <a:t>Luke 18:1--27</a:t>
            </a:r>
          </a:p>
        </p:txBody>
      </p:sp>
    </p:spTree>
    <p:extLst>
      <p:ext uri="{BB962C8B-B14F-4D97-AF65-F5344CB8AC3E}">
        <p14:creationId xmlns:p14="http://schemas.microsoft.com/office/powerpoint/2010/main" xmlns="" val="1533175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3DC0C0-5560-D3E3-A05E-EEE03F8D0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09600"/>
            <a:ext cx="5974079" cy="970449"/>
          </a:xfrm>
        </p:spPr>
        <p:txBody>
          <a:bodyPr anchor="b">
            <a:normAutofit fontScale="90000"/>
          </a:bodyPr>
          <a:lstStyle/>
          <a:p>
            <a:r>
              <a:rPr lang="en-US" sz="8000" u="sng" dirty="0">
                <a:solidFill>
                  <a:srgbClr val="FFC000"/>
                </a:solidFill>
              </a:rPr>
              <a:t>Introduction</a:t>
            </a:r>
            <a:endParaRPr lang="en-US" sz="3600" u="sng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15F836-0F32-D6E7-57CA-35591E309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80050"/>
            <a:ext cx="6278879" cy="4668349"/>
          </a:xfrm>
        </p:spPr>
        <p:txBody>
          <a:bodyPr anchor="t">
            <a:normAutofit lnSpcReduction="10000"/>
          </a:bodyPr>
          <a:lstStyle/>
          <a:p>
            <a:r>
              <a:rPr lang="en-US" sz="6000" dirty="0"/>
              <a:t>Context: Jesus spoke of His kingdom</a:t>
            </a:r>
          </a:p>
          <a:p>
            <a:r>
              <a:rPr lang="en-US" sz="6000" dirty="0"/>
              <a:t>3 Sections—notice contrasts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536FA4E-0152-4E27-91DA-0FC22D1846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28B6358-ABD1-2C55-91A1-85BB59DA6E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11" r="8207" b="2"/>
          <a:stretch>
            <a:fillRect/>
          </a:stretch>
        </p:blipFill>
        <p:spPr>
          <a:xfrm>
            <a:off x="6390937" y="790025"/>
            <a:ext cx="5801063" cy="527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599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C69351-BA70-B6CA-FBF2-B10B11A7E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35280"/>
            <a:ext cx="10353762" cy="1244770"/>
          </a:xfrm>
        </p:spPr>
        <p:txBody>
          <a:bodyPr>
            <a:normAutofit/>
          </a:bodyPr>
          <a:lstStyle/>
          <a:p>
            <a:r>
              <a:rPr lang="en-US" sz="7200" u="sng" dirty="0">
                <a:solidFill>
                  <a:srgbClr val="FFC000"/>
                </a:solidFill>
              </a:rPr>
              <a:t>Luke 18: 1-8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E0CDD2-D80F-4539-29F2-FF81BC74A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5400" dirty="0"/>
              <a:t>Contrast: Unrighteous Judge and God</a:t>
            </a:r>
          </a:p>
          <a:p>
            <a:r>
              <a:rPr lang="en-US" sz="5400" dirty="0"/>
              <a:t>POINT: Faith in Jesus is marked by persistent prayer</a:t>
            </a:r>
          </a:p>
          <a:p>
            <a:r>
              <a:rPr lang="en-US" sz="5400" dirty="0"/>
              <a:t>Trust in God’s character</a:t>
            </a:r>
          </a:p>
        </p:txBody>
      </p:sp>
    </p:spTree>
    <p:extLst>
      <p:ext uri="{BB962C8B-B14F-4D97-AF65-F5344CB8AC3E}">
        <p14:creationId xmlns:p14="http://schemas.microsoft.com/office/powerpoint/2010/main" xmlns="" val="2588276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B63466-F37A-F958-B59D-D951DB6D3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65760"/>
            <a:ext cx="10353762" cy="1214290"/>
          </a:xfrm>
        </p:spPr>
        <p:txBody>
          <a:bodyPr>
            <a:normAutofit/>
          </a:bodyPr>
          <a:lstStyle/>
          <a:p>
            <a:r>
              <a:rPr lang="en-US" sz="7200" u="sng" dirty="0">
                <a:solidFill>
                  <a:srgbClr val="FFC000"/>
                </a:solidFill>
              </a:rPr>
              <a:t>Luke 18: 9-14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4DDF8C-6BFF-9832-CB6F-6ABB1CC0E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Contrast: Pharisee and tax collector</a:t>
            </a:r>
          </a:p>
          <a:p>
            <a:r>
              <a:rPr lang="en-US" sz="6000" dirty="0"/>
              <a:t>POINT: Faith in Jesus is marked by humility</a:t>
            </a:r>
          </a:p>
        </p:txBody>
      </p:sp>
    </p:spTree>
    <p:extLst>
      <p:ext uri="{BB962C8B-B14F-4D97-AF65-F5344CB8AC3E}">
        <p14:creationId xmlns:p14="http://schemas.microsoft.com/office/powerpoint/2010/main" xmlns="" val="356712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666E99-AAFC-42E0-1364-47152B38A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50520"/>
            <a:ext cx="10353762" cy="1229530"/>
          </a:xfrm>
        </p:spPr>
        <p:txBody>
          <a:bodyPr>
            <a:normAutofit/>
          </a:bodyPr>
          <a:lstStyle/>
          <a:p>
            <a:r>
              <a:rPr lang="en-US" sz="7200" u="sng" dirty="0">
                <a:solidFill>
                  <a:srgbClr val="FFC000"/>
                </a:solidFill>
              </a:rPr>
              <a:t>Luke 18:15-25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7A38A9-42D1-1F2E-DB4C-C4FA12C64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Contrast: Children and rich young ruler</a:t>
            </a:r>
          </a:p>
          <a:p>
            <a:r>
              <a:rPr lang="en-US" sz="6000" dirty="0"/>
              <a:t>POINT: Faith in Jesus is marked by need.</a:t>
            </a:r>
          </a:p>
        </p:txBody>
      </p:sp>
    </p:spTree>
    <p:extLst>
      <p:ext uri="{BB962C8B-B14F-4D97-AF65-F5344CB8AC3E}">
        <p14:creationId xmlns:p14="http://schemas.microsoft.com/office/powerpoint/2010/main" xmlns="" val="3946518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532B1B-7B23-45F4-4DF2-C3FF24212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74320"/>
            <a:ext cx="10353762" cy="1305730"/>
          </a:xfrm>
        </p:spPr>
        <p:txBody>
          <a:bodyPr>
            <a:normAutofit/>
          </a:bodyPr>
          <a:lstStyle/>
          <a:p>
            <a:r>
              <a:rPr lang="en-US" sz="7200" u="sng" dirty="0">
                <a:solidFill>
                  <a:srgbClr val="FFC000"/>
                </a:solidFill>
              </a:rPr>
              <a:t>MAIN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539739-D9FA-30A1-719D-DE246A6AF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n-US" sz="7200" dirty="0"/>
              <a:t>God receives those who are persistent, humble and needy.</a:t>
            </a:r>
          </a:p>
        </p:txBody>
      </p:sp>
    </p:spTree>
    <p:extLst>
      <p:ext uri="{BB962C8B-B14F-4D97-AF65-F5344CB8AC3E}">
        <p14:creationId xmlns:p14="http://schemas.microsoft.com/office/powerpoint/2010/main" xmlns="" val="1435573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5EE953-9488-DB94-FD73-8DD21F0F7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2" cy="970450"/>
          </a:xfrm>
        </p:spPr>
        <p:txBody>
          <a:bodyPr>
            <a:noAutofit/>
          </a:bodyPr>
          <a:lstStyle/>
          <a:p>
            <a:r>
              <a:rPr lang="en-US" sz="7200" u="sng" dirty="0">
                <a:solidFill>
                  <a:srgbClr val="FFC000"/>
                </a:solidFill>
              </a:rPr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629CFA-C876-5591-B6E2-C0251F9BC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1153331"/>
            <a:ext cx="11323320" cy="5704669"/>
          </a:xfrm>
        </p:spPr>
        <p:txBody>
          <a:bodyPr>
            <a:normAutofit/>
          </a:bodyPr>
          <a:lstStyle/>
          <a:p>
            <a:pPr marL="494100" indent="-457200">
              <a:buFont typeface="+mj-lt"/>
              <a:buAutoNum type="arabicPeriod"/>
            </a:pPr>
            <a:r>
              <a:rPr lang="en-US" sz="5400" dirty="0"/>
              <a:t>Be </a:t>
            </a:r>
            <a:r>
              <a:rPr lang="en-US" sz="5400" b="1" dirty="0"/>
              <a:t>persistent in prayer </a:t>
            </a:r>
            <a:r>
              <a:rPr lang="en-US" sz="5400" dirty="0"/>
              <a:t>to overcome the natural.</a:t>
            </a:r>
          </a:p>
          <a:p>
            <a:pPr marL="494100" indent="-457200">
              <a:buFont typeface="+mj-lt"/>
              <a:buAutoNum type="arabicPeriod"/>
            </a:pPr>
            <a:r>
              <a:rPr lang="en-US" sz="5400" dirty="0"/>
              <a:t>Be </a:t>
            </a:r>
            <a:r>
              <a:rPr lang="en-US" sz="5400" b="1" dirty="0"/>
              <a:t>humble in attitude </a:t>
            </a:r>
            <a:r>
              <a:rPr lang="en-US" sz="5400" dirty="0"/>
              <a:t>to overcome need for importance.</a:t>
            </a:r>
          </a:p>
          <a:p>
            <a:pPr marL="494100" indent="-457200">
              <a:buFont typeface="+mj-lt"/>
              <a:buAutoNum type="arabicPeriod"/>
            </a:pPr>
            <a:r>
              <a:rPr lang="en-US" sz="5400" dirty="0"/>
              <a:t>Be </a:t>
            </a:r>
            <a:r>
              <a:rPr lang="en-US" sz="5400" b="1" dirty="0"/>
              <a:t>needy in action </a:t>
            </a:r>
            <a:r>
              <a:rPr lang="en-US" sz="5400" dirty="0"/>
              <a:t>to overcome challenges of life.</a:t>
            </a:r>
          </a:p>
        </p:txBody>
      </p:sp>
    </p:spTree>
    <p:extLst>
      <p:ext uri="{BB962C8B-B14F-4D97-AF65-F5344CB8AC3E}">
        <p14:creationId xmlns:p14="http://schemas.microsoft.com/office/powerpoint/2010/main" xmlns="" val="565330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DA367C0-76A7-B51F-77C6-1A9DFA707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201179-265F-922D-C7B0-EC892DC9A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983" y="0"/>
            <a:ext cx="10353762" cy="1709928"/>
          </a:xfrm>
        </p:spPr>
        <p:txBody>
          <a:bodyPr>
            <a:normAutofit fontScale="90000"/>
          </a:bodyPr>
          <a:lstStyle/>
          <a:p>
            <a:r>
              <a:rPr lang="en-US" sz="6000" u="sng" dirty="0">
                <a:solidFill>
                  <a:srgbClr val="FFC000"/>
                </a:solidFill>
              </a:rPr>
              <a:t>Application</a:t>
            </a:r>
            <a:br>
              <a:rPr lang="en-US" sz="6000" u="sng" dirty="0">
                <a:solidFill>
                  <a:srgbClr val="FFC000"/>
                </a:solidFill>
              </a:rPr>
            </a:br>
            <a:r>
              <a:rPr lang="en-US" sz="6000" u="sng" dirty="0">
                <a:solidFill>
                  <a:srgbClr val="FFC000"/>
                </a:solidFill>
              </a:rPr>
              <a:t>Two types of Life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AE684D-91E1-60FF-1231-C3412368F3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97259"/>
            <a:ext cx="12192000" cy="47018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F3B5868-8F4D-459B-6080-3C214F9825F5}"/>
              </a:ext>
            </a:extLst>
          </p:cNvPr>
          <p:cNvSpPr txBox="1"/>
          <p:nvPr/>
        </p:nvSpPr>
        <p:spPr>
          <a:xfrm>
            <a:off x="3444240" y="2351782"/>
            <a:ext cx="2651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Eternal Life—Christ’s Life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C819E5D-E5AF-EFF2-8687-4E75A3F86CDF}"/>
              </a:ext>
            </a:extLst>
          </p:cNvPr>
          <p:cNvSpPr txBox="1"/>
          <p:nvPr/>
        </p:nvSpPr>
        <p:spPr>
          <a:xfrm>
            <a:off x="3627120" y="5735062"/>
            <a:ext cx="3337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Natural Life</a:t>
            </a:r>
          </a:p>
        </p:txBody>
      </p:sp>
    </p:spTree>
    <p:extLst>
      <p:ext uri="{BB962C8B-B14F-4D97-AF65-F5344CB8AC3E}">
        <p14:creationId xmlns:p14="http://schemas.microsoft.com/office/powerpoint/2010/main" xmlns="" val="3515398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5CB840F-8E41-4CA5-B79B-25CC80AD23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C987E2-CF31-7FFB-4399-D1420E8DC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6205" y="200766"/>
            <a:ext cx="4662875" cy="930740"/>
          </a:xfrm>
        </p:spPr>
        <p:txBody>
          <a:bodyPr anchor="b">
            <a:noAutofit/>
          </a:bodyPr>
          <a:lstStyle/>
          <a:p>
            <a:r>
              <a:rPr lang="en-US" sz="7200" u="sng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FFC000"/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24B0A8-D4B4-7273-4B79-2E35C630F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" y="200766"/>
            <a:ext cx="6942802" cy="6535313"/>
          </a:xfrm>
        </p:spPr>
        <p:txBody>
          <a:bodyPr anchor="t">
            <a:normAutofit fontScale="85000" lnSpcReduction="10000"/>
          </a:bodyPr>
          <a:lstStyle/>
          <a:p>
            <a:pPr marL="36900" indent="0">
              <a:buNone/>
            </a:pPr>
            <a:r>
              <a:rPr lang="en-US" sz="48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1. </a:t>
            </a:r>
            <a:r>
              <a:rPr lang="en-US" sz="52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How are you relying on your own resources rather than on Jesus?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endParaRPr lang="en-US" sz="520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rgbClr val="DADADA"/>
              </a:solidFill>
            </a:endParaRPr>
          </a:p>
          <a:p>
            <a:pPr marL="36900" indent="0">
              <a:buNone/>
            </a:pPr>
            <a:r>
              <a:rPr lang="en-US" sz="52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2. How are you thinking more highly of yourself than someone else?</a:t>
            </a:r>
          </a:p>
          <a:p>
            <a:pPr marL="0" indent="0">
              <a:spcAft>
                <a:spcPts val="0"/>
              </a:spcAft>
              <a:buNone/>
            </a:pPr>
            <a:endParaRPr lang="en-US" sz="520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rgbClr val="DADADA"/>
              </a:solidFill>
            </a:endParaRPr>
          </a:p>
          <a:p>
            <a:pPr marL="36900" indent="0">
              <a:buNone/>
            </a:pPr>
            <a:r>
              <a:rPr lang="en-US" sz="52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3. How is your prayer life?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5AB7118-6B73-33C1-78D4-91E58D0AAC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11" r="8207" b="2"/>
          <a:stretch>
            <a:fillRect/>
          </a:stretch>
        </p:blipFill>
        <p:spPr>
          <a:xfrm>
            <a:off x="7079962" y="1332272"/>
            <a:ext cx="4609118" cy="41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5938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87</TotalTime>
  <Words>169</Words>
  <Application>Microsoft Office PowerPoint</Application>
  <PresentationFormat>Custom</PresentationFormat>
  <Paragraphs>30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Slate</vt:lpstr>
      <vt:lpstr>“Marks of Faith”</vt:lpstr>
      <vt:lpstr>Introduction</vt:lpstr>
      <vt:lpstr>Luke 18: 1-8</vt:lpstr>
      <vt:lpstr>Luke 18: 9-14</vt:lpstr>
      <vt:lpstr>Luke 18:15-25</vt:lpstr>
      <vt:lpstr>MAIN IDEA</vt:lpstr>
      <vt:lpstr>Application</vt:lpstr>
      <vt:lpstr>Application Two types of Life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“Marks of Faith”</dc:title>
  <dc:creator>Tyler Shepard</dc:creator>
  <cp:lastModifiedBy>Max Bell</cp:lastModifiedBy>
  <cp:revision>2</cp:revision>
  <dcterms:created xsi:type="dcterms:W3CDTF">2026-03-20T14:29:38Z</dcterms:created>
  <dcterms:modified xsi:type="dcterms:W3CDTF">2026-03-21T19:00:50Z</dcterms:modified>
</cp:coreProperties>
</file>