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7" r:id="rId6"/>
    <p:sldId id="261" r:id="rId7"/>
    <p:sldId id="262" r:id="rId8"/>
    <p:sldId id="264" r:id="rId9"/>
    <p:sldId id="265" r:id="rId10"/>
    <p:sldId id="266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E43033-BD6F-448D-9CBA-DA5C3DD6FF1A}" v="5" dt="2026-04-24T02:30:08.8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47" autoAdjust="0"/>
    <p:restoredTop sz="94660"/>
  </p:normalViewPr>
  <p:slideViewPr>
    <p:cSldViewPr snapToGrid="0">
      <p:cViewPr>
        <p:scale>
          <a:sx n="66" d="100"/>
          <a:sy n="66" d="100"/>
        </p:scale>
        <p:origin x="-451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ler Shepard" userId="25d29ca3e838b4c6" providerId="LiveId" clId="{195D2B63-CD72-4F84-8233-AB06B911774C}"/>
    <pc:docChg chg="undo custSel addSld delSld modSld">
      <pc:chgData name="Tyler Shepard" userId="25d29ca3e838b4c6" providerId="LiveId" clId="{195D2B63-CD72-4F84-8233-AB06B911774C}" dt="2026-04-24T02:30:50.340" v="338" actId="1076"/>
      <pc:docMkLst>
        <pc:docMk/>
      </pc:docMkLst>
      <pc:sldChg chg="addSp delSp modSp mod">
        <pc:chgData name="Tyler Shepard" userId="25d29ca3e838b4c6" providerId="LiveId" clId="{195D2B63-CD72-4F84-8233-AB06B911774C}" dt="2026-04-24T02:01:00.827" v="76" actId="14100"/>
        <pc:sldMkLst>
          <pc:docMk/>
          <pc:sldMk cId="143863176" sldId="257"/>
        </pc:sldMkLst>
        <pc:spChg chg="mod">
          <ac:chgData name="Tyler Shepard" userId="25d29ca3e838b4c6" providerId="LiveId" clId="{195D2B63-CD72-4F84-8233-AB06B911774C}" dt="2026-04-24T02:00:54.268" v="74" actId="1076"/>
          <ac:spMkLst>
            <pc:docMk/>
            <pc:sldMk cId="143863176" sldId="257"/>
            <ac:spMk id="2" creationId="{773F99D3-BCB4-0A6B-CD9C-3C234FBF6CB3}"/>
          </ac:spMkLst>
        </pc:spChg>
        <pc:spChg chg="add del">
          <ac:chgData name="Tyler Shepard" userId="25d29ca3e838b4c6" providerId="LiveId" clId="{195D2B63-CD72-4F84-8233-AB06B911774C}" dt="2026-04-24T01:59:41.958" v="66" actId="478"/>
          <ac:spMkLst>
            <pc:docMk/>
            <pc:sldMk cId="143863176" sldId="257"/>
            <ac:spMk id="3" creationId="{72000AD0-D701-5C27-C460-0E5995EC4E9A}"/>
          </ac:spMkLst>
        </pc:spChg>
        <pc:picChg chg="add del mod ord">
          <ac:chgData name="Tyler Shepard" userId="25d29ca3e838b4c6" providerId="LiveId" clId="{195D2B63-CD72-4F84-8233-AB06B911774C}" dt="2026-04-24T01:59:38.868" v="65" actId="931"/>
          <ac:picMkLst>
            <pc:docMk/>
            <pc:sldMk cId="143863176" sldId="257"/>
            <ac:picMk id="5" creationId="{20DD9DBC-9BEE-E4EA-1EE7-2D7CC6CF5656}"/>
          </ac:picMkLst>
        </pc:picChg>
        <pc:picChg chg="add mod">
          <ac:chgData name="Tyler Shepard" userId="25d29ca3e838b4c6" providerId="LiveId" clId="{195D2B63-CD72-4F84-8233-AB06B911774C}" dt="2026-04-24T02:01:00.827" v="76" actId="14100"/>
          <ac:picMkLst>
            <pc:docMk/>
            <pc:sldMk cId="143863176" sldId="257"/>
            <ac:picMk id="7" creationId="{04D394A8-4595-FAD0-F60B-DF55A5B65810}"/>
          </ac:picMkLst>
        </pc:picChg>
      </pc:sldChg>
      <pc:sldChg chg="modSp mod">
        <pc:chgData name="Tyler Shepard" userId="25d29ca3e838b4c6" providerId="LiveId" clId="{195D2B63-CD72-4F84-8233-AB06B911774C}" dt="2026-04-24T02:20:22.729" v="262" actId="115"/>
        <pc:sldMkLst>
          <pc:docMk/>
          <pc:sldMk cId="1055974780" sldId="258"/>
        </pc:sldMkLst>
        <pc:spChg chg="mod">
          <ac:chgData name="Tyler Shepard" userId="25d29ca3e838b4c6" providerId="LiveId" clId="{195D2B63-CD72-4F84-8233-AB06B911774C}" dt="2026-04-24T02:20:22.729" v="262" actId="115"/>
          <ac:spMkLst>
            <pc:docMk/>
            <pc:sldMk cId="1055974780" sldId="258"/>
            <ac:spMk id="2" creationId="{8D3B8AA8-6C7B-26A9-9C4D-9A5B54D0ADB5}"/>
          </ac:spMkLst>
        </pc:spChg>
        <pc:spChg chg="mod">
          <ac:chgData name="Tyler Shepard" userId="25d29ca3e838b4c6" providerId="LiveId" clId="{195D2B63-CD72-4F84-8233-AB06B911774C}" dt="2026-04-24T02:14:15.152" v="261" actId="122"/>
          <ac:spMkLst>
            <pc:docMk/>
            <pc:sldMk cId="1055974780" sldId="258"/>
            <ac:spMk id="3" creationId="{C9772A41-4E45-EB1C-9F11-5CD83B3DE2D8}"/>
          </ac:spMkLst>
        </pc:spChg>
      </pc:sldChg>
      <pc:sldChg chg="modSp mod">
        <pc:chgData name="Tyler Shepard" userId="25d29ca3e838b4c6" providerId="LiveId" clId="{195D2B63-CD72-4F84-8233-AB06B911774C}" dt="2026-04-24T02:23:15.614" v="298" actId="14100"/>
        <pc:sldMkLst>
          <pc:docMk/>
          <pc:sldMk cId="1896738874" sldId="259"/>
        </pc:sldMkLst>
        <pc:spChg chg="mod">
          <ac:chgData name="Tyler Shepard" userId="25d29ca3e838b4c6" providerId="LiveId" clId="{195D2B63-CD72-4F84-8233-AB06B911774C}" dt="2026-04-24T02:23:10.039" v="297" actId="403"/>
          <ac:spMkLst>
            <pc:docMk/>
            <pc:sldMk cId="1896738874" sldId="259"/>
            <ac:spMk id="2" creationId="{BEE42716-02CC-BE45-B651-7F6D69738128}"/>
          </ac:spMkLst>
        </pc:spChg>
        <pc:spChg chg="mod">
          <ac:chgData name="Tyler Shepard" userId="25d29ca3e838b4c6" providerId="LiveId" clId="{195D2B63-CD72-4F84-8233-AB06B911774C}" dt="2026-04-24T02:23:15.614" v="298" actId="14100"/>
          <ac:spMkLst>
            <pc:docMk/>
            <pc:sldMk cId="1896738874" sldId="259"/>
            <ac:spMk id="3" creationId="{69E24B3A-651D-AA52-8CEC-B55EF5A16384}"/>
          </ac:spMkLst>
        </pc:spChg>
      </pc:sldChg>
      <pc:sldChg chg="addSp modSp mod setBg">
        <pc:chgData name="Tyler Shepard" userId="25d29ca3e838b4c6" providerId="LiveId" clId="{195D2B63-CD72-4F84-8233-AB06B911774C}" dt="2026-04-24T02:30:50.340" v="338" actId="1076"/>
        <pc:sldMkLst>
          <pc:docMk/>
          <pc:sldMk cId="2376511210" sldId="260"/>
        </pc:sldMkLst>
        <pc:spChg chg="mod">
          <ac:chgData name="Tyler Shepard" userId="25d29ca3e838b4c6" providerId="LiveId" clId="{195D2B63-CD72-4F84-8233-AB06B911774C}" dt="2026-04-24T02:30:50.340" v="338" actId="1076"/>
          <ac:spMkLst>
            <pc:docMk/>
            <pc:sldMk cId="2376511210" sldId="260"/>
            <ac:spMk id="2" creationId="{06343EB9-0762-F036-31F0-B6BCAEF7095B}"/>
          </ac:spMkLst>
        </pc:spChg>
        <pc:spChg chg="mod">
          <ac:chgData name="Tyler Shepard" userId="25d29ca3e838b4c6" providerId="LiveId" clId="{195D2B63-CD72-4F84-8233-AB06B911774C}" dt="2026-04-24T02:30:15.951" v="331" actId="1076"/>
          <ac:spMkLst>
            <pc:docMk/>
            <pc:sldMk cId="2376511210" sldId="260"/>
            <ac:spMk id="3" creationId="{17EB9845-6573-1A34-74A3-698F4D5F409F}"/>
          </ac:spMkLst>
        </pc:spChg>
        <pc:picChg chg="add mod">
          <ac:chgData name="Tyler Shepard" userId="25d29ca3e838b4c6" providerId="LiveId" clId="{195D2B63-CD72-4F84-8233-AB06B911774C}" dt="2026-04-24T01:57:33.922" v="45" actId="26606"/>
          <ac:picMkLst>
            <pc:docMk/>
            <pc:sldMk cId="2376511210" sldId="260"/>
            <ac:picMk id="5" creationId="{C7A6430F-D23A-4407-6F60-5B6BEA0336F6}"/>
          </ac:picMkLst>
        </pc:picChg>
        <pc:picChg chg="add">
          <ac:chgData name="Tyler Shepard" userId="25d29ca3e838b4c6" providerId="LiveId" clId="{195D2B63-CD72-4F84-8233-AB06B911774C}" dt="2026-04-24T01:57:33.922" v="45" actId="26606"/>
          <ac:picMkLst>
            <pc:docMk/>
            <pc:sldMk cId="2376511210" sldId="260"/>
            <ac:picMk id="10" creationId="{7D934112-154B-4CC7-A804-F3DCB2052E55}"/>
          </ac:picMkLst>
        </pc:picChg>
      </pc:sldChg>
      <pc:sldChg chg="addSp modSp mod setBg">
        <pc:chgData name="Tyler Shepard" userId="25d29ca3e838b4c6" providerId="LiveId" clId="{195D2B63-CD72-4F84-8233-AB06B911774C}" dt="2026-04-24T02:23:57.633" v="312" actId="12"/>
        <pc:sldMkLst>
          <pc:docMk/>
          <pc:sldMk cId="679436943" sldId="261"/>
        </pc:sldMkLst>
        <pc:spChg chg="mod">
          <ac:chgData name="Tyler Shepard" userId="25d29ca3e838b4c6" providerId="LiveId" clId="{195D2B63-CD72-4F84-8233-AB06B911774C}" dt="2026-04-24T02:23:39.070" v="308" actId="403"/>
          <ac:spMkLst>
            <pc:docMk/>
            <pc:sldMk cId="679436943" sldId="261"/>
            <ac:spMk id="2" creationId="{711E382C-3023-EF55-5CCE-D517005CFA38}"/>
          </ac:spMkLst>
        </pc:spChg>
        <pc:spChg chg="mod">
          <ac:chgData name="Tyler Shepard" userId="25d29ca3e838b4c6" providerId="LiveId" clId="{195D2B63-CD72-4F84-8233-AB06B911774C}" dt="2026-04-24T02:23:57.633" v="312" actId="12"/>
          <ac:spMkLst>
            <pc:docMk/>
            <pc:sldMk cId="679436943" sldId="261"/>
            <ac:spMk id="3" creationId="{F4B88268-DB76-E22A-0560-7B03444BA654}"/>
          </ac:spMkLst>
        </pc:spChg>
        <pc:picChg chg="add mod">
          <ac:chgData name="Tyler Shepard" userId="25d29ca3e838b4c6" providerId="LiveId" clId="{195D2B63-CD72-4F84-8233-AB06B911774C}" dt="2026-04-24T02:09:53.805" v="210" actId="14100"/>
          <ac:picMkLst>
            <pc:docMk/>
            <pc:sldMk cId="679436943" sldId="261"/>
            <ac:picMk id="5" creationId="{CC710B67-69DF-7009-B8CA-BD84FD61BCD4}"/>
          </ac:picMkLst>
        </pc:picChg>
        <pc:picChg chg="add mod">
          <ac:chgData name="Tyler Shepard" userId="25d29ca3e838b4c6" providerId="LiveId" clId="{195D2B63-CD72-4F84-8233-AB06B911774C}" dt="2026-04-24T02:09:59.167" v="211" actId="14100"/>
          <ac:picMkLst>
            <pc:docMk/>
            <pc:sldMk cId="679436943" sldId="261"/>
            <ac:picMk id="7" creationId="{1BD171E6-F64A-BAAD-835A-CD752DE7C4DB}"/>
          </ac:picMkLst>
        </pc:picChg>
        <pc:picChg chg="add">
          <ac:chgData name="Tyler Shepard" userId="25d29ca3e838b4c6" providerId="LiveId" clId="{195D2B63-CD72-4F84-8233-AB06B911774C}" dt="2026-04-24T01:56:02.051" v="29" actId="26606"/>
          <ac:picMkLst>
            <pc:docMk/>
            <pc:sldMk cId="679436943" sldId="261"/>
            <ac:picMk id="12" creationId="{11190505-8C5B-4D13-B1A4-F89EAD6456E2}"/>
          </ac:picMkLst>
        </pc:picChg>
      </pc:sldChg>
      <pc:sldChg chg="modSp mod">
        <pc:chgData name="Tyler Shepard" userId="25d29ca3e838b4c6" providerId="LiveId" clId="{195D2B63-CD72-4F84-8233-AB06B911774C}" dt="2026-04-24T02:24:32.181" v="328" actId="403"/>
        <pc:sldMkLst>
          <pc:docMk/>
          <pc:sldMk cId="918686050" sldId="262"/>
        </pc:sldMkLst>
        <pc:spChg chg="mod">
          <ac:chgData name="Tyler Shepard" userId="25d29ca3e838b4c6" providerId="LiveId" clId="{195D2B63-CD72-4F84-8233-AB06B911774C}" dt="2026-04-24T02:24:32.181" v="328" actId="403"/>
          <ac:spMkLst>
            <pc:docMk/>
            <pc:sldMk cId="918686050" sldId="262"/>
            <ac:spMk id="2" creationId="{961537BC-4CC7-DA73-1621-5A03AE341EE6}"/>
          </ac:spMkLst>
        </pc:spChg>
        <pc:spChg chg="mod">
          <ac:chgData name="Tyler Shepard" userId="25d29ca3e838b4c6" providerId="LiveId" clId="{195D2B63-CD72-4F84-8233-AB06B911774C}" dt="2026-04-24T02:24:24.382" v="325" actId="27636"/>
          <ac:spMkLst>
            <pc:docMk/>
            <pc:sldMk cId="918686050" sldId="262"/>
            <ac:spMk id="3" creationId="{673FCCF6-51D0-8CBB-BDDC-8A0FCA8FDF0B}"/>
          </ac:spMkLst>
        </pc:spChg>
      </pc:sldChg>
      <pc:sldChg chg="addSp delSp modSp mod">
        <pc:chgData name="Tyler Shepard" userId="25d29ca3e838b4c6" providerId="LiveId" clId="{195D2B63-CD72-4F84-8233-AB06B911774C}" dt="2026-04-24T02:11:13.482" v="219" actId="1076"/>
        <pc:sldMkLst>
          <pc:docMk/>
          <pc:sldMk cId="338942211" sldId="264"/>
        </pc:sldMkLst>
        <pc:spChg chg="add del mod">
          <ac:chgData name="Tyler Shepard" userId="25d29ca3e838b4c6" providerId="LiveId" clId="{195D2B63-CD72-4F84-8233-AB06B911774C}" dt="2026-04-24T02:10:27.126" v="212" actId="1076"/>
          <ac:spMkLst>
            <pc:docMk/>
            <pc:sldMk cId="338942211" sldId="264"/>
            <ac:spMk id="2" creationId="{1AC938AF-ABB5-0410-42E2-5259A7268555}"/>
          </ac:spMkLst>
        </pc:spChg>
        <pc:spChg chg="mod">
          <ac:chgData name="Tyler Shepard" userId="25d29ca3e838b4c6" providerId="LiveId" clId="{195D2B63-CD72-4F84-8233-AB06B911774C}" dt="2026-04-24T02:11:13.482" v="219" actId="1076"/>
          <ac:spMkLst>
            <pc:docMk/>
            <pc:sldMk cId="338942211" sldId="264"/>
            <ac:spMk id="3" creationId="{62445ED0-FC84-9F8C-DBA9-40A1FEDED0AE}"/>
          </ac:spMkLst>
        </pc:spChg>
        <pc:picChg chg="add del mod">
          <ac:chgData name="Tyler Shepard" userId="25d29ca3e838b4c6" providerId="LiveId" clId="{195D2B63-CD72-4F84-8233-AB06B911774C}" dt="2026-04-24T02:08:08.581" v="190" actId="931"/>
          <ac:picMkLst>
            <pc:docMk/>
            <pc:sldMk cId="338942211" sldId="264"/>
            <ac:picMk id="5" creationId="{5074F55F-1934-404B-09C7-F2D81AF4B15A}"/>
          </ac:picMkLst>
        </pc:picChg>
        <pc:picChg chg="add mod">
          <ac:chgData name="Tyler Shepard" userId="25d29ca3e838b4c6" providerId="LiveId" clId="{195D2B63-CD72-4F84-8233-AB06B911774C}" dt="2026-04-24T02:09:25.970" v="208" actId="14100"/>
          <ac:picMkLst>
            <pc:docMk/>
            <pc:sldMk cId="338942211" sldId="264"/>
            <ac:picMk id="7" creationId="{3AC040D4-932D-1766-3952-43B0987EB9D4}"/>
          </ac:picMkLst>
        </pc:picChg>
      </pc:sldChg>
      <pc:sldChg chg="modSp mod">
        <pc:chgData name="Tyler Shepard" userId="25d29ca3e838b4c6" providerId="LiveId" clId="{195D2B63-CD72-4F84-8233-AB06B911774C}" dt="2026-04-24T01:54:50.500" v="10" actId="115"/>
        <pc:sldMkLst>
          <pc:docMk/>
          <pc:sldMk cId="2925601461" sldId="265"/>
        </pc:sldMkLst>
        <pc:spChg chg="mod">
          <ac:chgData name="Tyler Shepard" userId="25d29ca3e838b4c6" providerId="LiveId" clId="{195D2B63-CD72-4F84-8233-AB06B911774C}" dt="2026-04-24T01:54:50.500" v="10" actId="115"/>
          <ac:spMkLst>
            <pc:docMk/>
            <pc:sldMk cId="2925601461" sldId="265"/>
            <ac:spMk id="3" creationId="{87AF8C0B-0A1E-F913-17A2-030A12605154}"/>
          </ac:spMkLst>
        </pc:spChg>
      </pc:sldChg>
      <pc:sldChg chg="addSp delSp modSp new mod">
        <pc:chgData name="Tyler Shepard" userId="25d29ca3e838b4c6" providerId="LiveId" clId="{195D2B63-CD72-4F84-8233-AB06B911774C}" dt="2026-04-24T02:13:13.573" v="251" actId="403"/>
        <pc:sldMkLst>
          <pc:docMk/>
          <pc:sldMk cId="1941922665" sldId="266"/>
        </pc:sldMkLst>
        <pc:spChg chg="mod">
          <ac:chgData name="Tyler Shepard" userId="25d29ca3e838b4c6" providerId="LiveId" clId="{195D2B63-CD72-4F84-8233-AB06B911774C}" dt="2026-04-24T02:13:13.573" v="251" actId="403"/>
          <ac:spMkLst>
            <pc:docMk/>
            <pc:sldMk cId="1941922665" sldId="266"/>
            <ac:spMk id="2" creationId="{611D3219-2BF8-D2D1-2288-53768DFA0AB0}"/>
          </ac:spMkLst>
        </pc:spChg>
        <pc:spChg chg="del">
          <ac:chgData name="Tyler Shepard" userId="25d29ca3e838b4c6" providerId="LiveId" clId="{195D2B63-CD72-4F84-8233-AB06B911774C}" dt="2026-04-24T02:12:40.466" v="235"/>
          <ac:spMkLst>
            <pc:docMk/>
            <pc:sldMk cId="1941922665" sldId="266"/>
            <ac:spMk id="3" creationId="{E3E1BD46-ABBB-C76E-FCD9-81A85A056DA0}"/>
          </ac:spMkLst>
        </pc:spChg>
        <pc:picChg chg="add mod ord">
          <ac:chgData name="Tyler Shepard" userId="25d29ca3e838b4c6" providerId="LiveId" clId="{195D2B63-CD72-4F84-8233-AB06B911774C}" dt="2026-04-24T02:13:06.943" v="249" actId="1035"/>
          <ac:picMkLst>
            <pc:docMk/>
            <pc:sldMk cId="1941922665" sldId="266"/>
            <ac:picMk id="5" creationId="{07E4F10E-43D4-B615-BDFD-7B69EC78AB43}"/>
          </ac:picMkLst>
        </pc:picChg>
      </pc:sldChg>
      <pc:sldChg chg="add del">
        <pc:chgData name="Tyler Shepard" userId="25d29ca3e838b4c6" providerId="LiveId" clId="{195D2B63-CD72-4F84-8233-AB06B911774C}" dt="2026-04-24T02:12:03.707" v="220" actId="47"/>
        <pc:sldMkLst>
          <pc:docMk/>
          <pc:sldMk cId="2370393182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6804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128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6191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954989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5661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02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206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4384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76381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908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45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5526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6689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7114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6470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721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09179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CCB892F-91E5-46E5-9334-A8613CBAA1C3}" type="datetimeFigureOut">
              <a:rPr lang="en-US" smtClean="0"/>
              <a:pPr/>
              <a:t>4/24/2026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D30A706-D869-47A9-A421-EACC9AA5C8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77381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6130476-74DB-1BB1-A389-DA5C922173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“Implications of Jesus’ Authority”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3F25BAD-6F1E-62C5-2959-90EEDC958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Luke 20;1--26</a:t>
            </a:r>
          </a:p>
        </p:txBody>
      </p:sp>
    </p:spTree>
    <p:extLst>
      <p:ext uri="{BB962C8B-B14F-4D97-AF65-F5344CB8AC3E}">
        <p14:creationId xmlns:p14="http://schemas.microsoft.com/office/powerpoint/2010/main" xmlns="" val="4115551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1D3219-2BF8-D2D1-2288-53768DFA0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5176" y="191709"/>
            <a:ext cx="10353762" cy="97045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C000"/>
                </a:solidFill>
              </a:rPr>
              <a:t>Conclusion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7E4F10E-43D4-B615-BDFD-7B69EC78AB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75309" y="1180260"/>
            <a:ext cx="8075596" cy="538978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41922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F7C8A7-19E2-0E0C-E9A3-1B2BBE022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25601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3F99D3-BCB4-0A6B-CD9C-3C234FBF6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485102"/>
            <a:ext cx="10353762" cy="970450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C000"/>
                </a:solidFill>
              </a:rPr>
              <a:t>Introduction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4D394A8-4595-FAD0-F60B-DF55A5B658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9896" y="1399220"/>
            <a:ext cx="7602626" cy="4943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8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3B8AA8-6C7B-26A9-9C4D-9A5B54D0A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04487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Luke 20:1—26</a:t>
            </a:r>
            <a:br>
              <a:rPr lang="en-US" dirty="0" smtClean="0">
                <a:solidFill>
                  <a:srgbClr val="FFC000"/>
                </a:solidFill>
              </a:rPr>
            </a:br>
            <a:r>
              <a:rPr lang="en-US" dirty="0" smtClean="0">
                <a:solidFill>
                  <a:srgbClr val="FFC000"/>
                </a:solidFill>
              </a:rPr>
              <a:t>Context / Structure 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772A41-4E45-EB1C-9F11-5CD83B3DE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194" y="1732449"/>
            <a:ext cx="12006805" cy="5125551"/>
          </a:xfrm>
        </p:spPr>
        <p:txBody>
          <a:bodyPr>
            <a:noAutofit/>
          </a:bodyPr>
          <a:lstStyle/>
          <a:p>
            <a:r>
              <a:rPr lang="en-US" sz="3600" dirty="0" smtClean="0"/>
              <a:t>The main theme is Jesus’ authority.</a:t>
            </a:r>
          </a:p>
          <a:p>
            <a:r>
              <a:rPr lang="en-US" sz="3600" dirty="0" smtClean="0"/>
              <a:t>He came to the temple and began teaching</a:t>
            </a:r>
          </a:p>
          <a:p>
            <a:r>
              <a:rPr lang="en-US" sz="3600" dirty="0" smtClean="0"/>
              <a:t>The leaders of the people hated, conspired against him</a:t>
            </a:r>
          </a:p>
          <a:p>
            <a:r>
              <a:rPr lang="en-US" sz="3600" dirty="0" smtClean="0"/>
              <a:t>Three sections:</a:t>
            </a:r>
          </a:p>
          <a:p>
            <a:r>
              <a:rPr lang="en-US" sz="3600" dirty="0" smtClean="0"/>
              <a:t>1-8…Jesus teaching, his authority is questioned</a:t>
            </a:r>
          </a:p>
          <a:p>
            <a:pPr lvl="1"/>
            <a:r>
              <a:rPr lang="en-US" sz="3600" dirty="0" smtClean="0"/>
              <a:t>9-18…parable of the vineyard and warnings to the Jews</a:t>
            </a:r>
          </a:p>
          <a:p>
            <a:pPr lvl="1"/>
            <a:r>
              <a:rPr lang="en-US" sz="3600" dirty="0" smtClean="0"/>
              <a:t>19-26…question of ultimate authority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055974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E42716-02CC-BE45-B651-7F6D69738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68" y="509286"/>
            <a:ext cx="10353762" cy="1452728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rgbClr val="FFC000"/>
                </a:solidFill>
              </a:rPr>
              <a:t>Vs. 1-8…Jesus was teaching. His authority was questioned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E24B3A-651D-AA52-8CEC-B55EF5A16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242686"/>
            <a:ext cx="10353762" cy="3548514"/>
          </a:xfrm>
        </p:spPr>
        <p:txBody>
          <a:bodyPr/>
          <a:lstStyle/>
          <a:p>
            <a:r>
              <a:rPr lang="en-US" sz="6000" dirty="0">
                <a:effectLst/>
              </a:rPr>
              <a:t>POINT: The good news is that God has come to establish His kingdom.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6738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16F486-79B7-F074-3E2D-53C175BDD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343EB9-0762-F036-31F0-B6BCAEF70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446" y="162047"/>
            <a:ext cx="5441285" cy="501183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 u="sng" dirty="0">
                <a:solidFill>
                  <a:srgbClr val="FFC000"/>
                </a:solidFill>
              </a:rPr>
              <a:t>Vs. 9-16…Parable of the Vineyard</a:t>
            </a:r>
            <a:r>
              <a:rPr lang="en-US" sz="5400" u="sng" dirty="0"/>
              <a:t/>
            </a:r>
            <a:br>
              <a:rPr lang="en-US" sz="5400" u="sng" dirty="0"/>
            </a:br>
            <a:r>
              <a:rPr lang="en-US" sz="5400" dirty="0"/>
              <a:t/>
            </a:r>
            <a:br>
              <a:rPr lang="en-US" sz="5400" dirty="0"/>
            </a:br>
            <a:r>
              <a:rPr lang="en-US" sz="4900" u="sng" dirty="0">
                <a:effectLst/>
              </a:rPr>
              <a:t>POINT</a:t>
            </a:r>
            <a:r>
              <a:rPr lang="en-US" sz="4900" dirty="0">
                <a:effectLst/>
              </a:rPr>
              <a:t>: Israel was unfruitful because they rejected the Word of God</a:t>
            </a:r>
            <a:r>
              <a:rPr lang="en-US" sz="4900" dirty="0" smtClean="0">
                <a:effectLst/>
              </a:rPr>
              <a:t>.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7EB9845-6573-1A34-74A3-698F4D5F4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247" y="5182665"/>
            <a:ext cx="5441286" cy="167533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6000" dirty="0">
                <a:solidFill>
                  <a:srgbClr val="E1A649"/>
                </a:solidFill>
              </a:rPr>
              <a:t>The imagery, rhetorical affect: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D934112-154B-4CC7-A804-F3DCB2052E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4" r="2807" b="1446"/>
          <a:stretch/>
        </p:blipFill>
        <p:spPr>
          <a:xfrm>
            <a:off x="7501468" y="1"/>
            <a:ext cx="4690532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7A6430F-D23A-4407-6F60-5B6BEA0336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349" r="13362"/>
          <a:stretch>
            <a:fillRect/>
          </a:stretch>
        </p:blipFill>
        <p:spPr>
          <a:xfrm>
            <a:off x="7620351" y="10"/>
            <a:ext cx="457164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765112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BF9CCAB6-76D7-7A8E-F513-EAE2EB812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1E382C-3023-EF55-5CCE-D517005C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048" y="289367"/>
            <a:ext cx="10353762" cy="158005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6000" u="sng" dirty="0">
                <a:solidFill>
                  <a:srgbClr val="FFC000"/>
                </a:solidFill>
              </a:rPr>
              <a:t>Vs. 17-18…</a:t>
            </a:r>
            <a:r>
              <a:rPr lang="en-US" sz="6000" u="sng" dirty="0">
                <a:solidFill>
                  <a:srgbClr val="FFC000"/>
                </a:solidFill>
                <a:effectLst/>
              </a:rPr>
              <a:t>Reaction and exhortation of the parable.</a:t>
            </a:r>
            <a:r>
              <a:rPr lang="en-US" sz="3600" u="sng" dirty="0">
                <a:solidFill>
                  <a:srgbClr val="FFC000"/>
                </a:solidFill>
              </a:rPr>
              <a:t/>
            </a:r>
            <a:br>
              <a:rPr lang="en-US" sz="3600" u="sng" dirty="0">
                <a:solidFill>
                  <a:srgbClr val="FFC000"/>
                </a:solidFill>
              </a:rPr>
            </a:br>
            <a:endParaRPr lang="en-US" sz="36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B88268-DB76-E22A-0560-7B03444BA6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9298" y="2179120"/>
            <a:ext cx="5546272" cy="4058751"/>
          </a:xfrm>
        </p:spPr>
        <p:txBody>
          <a:bodyPr anchor="ctr">
            <a:normAutofit fontScale="92500" lnSpcReduction="20000"/>
          </a:bodyPr>
          <a:lstStyle/>
          <a:p>
            <a:pPr>
              <a:buClr>
                <a:srgbClr val="6C6E27"/>
              </a:buClr>
            </a:pPr>
            <a:r>
              <a:rPr lang="en-US" sz="5400" dirty="0"/>
              <a:t>POINT:</a:t>
            </a:r>
            <a:r>
              <a:rPr lang="en-US" sz="5400" dirty="0">
                <a:effectLst/>
              </a:rPr>
              <a:t> </a:t>
            </a:r>
          </a:p>
          <a:p>
            <a:pPr marL="36900" indent="0" algn="ctr">
              <a:buClr>
                <a:srgbClr val="6C6E27"/>
              </a:buClr>
              <a:buNone/>
            </a:pPr>
            <a:r>
              <a:rPr lang="en-US" sz="5400" dirty="0">
                <a:effectLst/>
              </a:rPr>
              <a:t>Those entrusted with building God’s kingdom were hostile or apathetic</a:t>
            </a:r>
          </a:p>
          <a:p>
            <a:pPr>
              <a:buClr>
                <a:srgbClr val="6C6E27"/>
              </a:buClr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1190505-8C5B-4D13-B1A4-F89EAD6456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34200" y="1998132"/>
            <a:ext cx="4333632" cy="35210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C710B67-69DF-7009-B8CA-BD84FD61BC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12" r="1767"/>
          <a:stretch>
            <a:fillRect/>
          </a:stretch>
        </p:blipFill>
        <p:spPr>
          <a:xfrm>
            <a:off x="7066559" y="2132821"/>
            <a:ext cx="2375823" cy="396128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BD171E6-F64A-BAAD-835A-CD752DE7C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8" r="11670"/>
          <a:stretch>
            <a:fillRect/>
          </a:stretch>
        </p:blipFill>
        <p:spPr>
          <a:xfrm>
            <a:off x="9181449" y="2132822"/>
            <a:ext cx="2375823" cy="396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79436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6C580D1-503F-3FD6-D156-935AA3336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1537BC-4CC7-DA73-1621-5A03AE341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u="sng" dirty="0">
                <a:solidFill>
                  <a:srgbClr val="FFC000"/>
                </a:solidFill>
              </a:rPr>
              <a:t>Vs. 19-26…</a:t>
            </a:r>
            <a:r>
              <a:rPr lang="en-US" sz="4400" u="sng" dirty="0">
                <a:solidFill>
                  <a:srgbClr val="FFC000"/>
                </a:solidFill>
                <a:effectLst/>
              </a:rPr>
              <a:t>Question of ultimate authority</a:t>
            </a:r>
            <a:r>
              <a:rPr lang="en-US" sz="4400" dirty="0">
                <a:solidFill>
                  <a:srgbClr val="FFC000"/>
                </a:solidFill>
              </a:rPr>
              <a:t/>
            </a:r>
            <a:br>
              <a:rPr lang="en-US" sz="4400" dirty="0">
                <a:solidFill>
                  <a:srgbClr val="FFC000"/>
                </a:solidFill>
              </a:rPr>
            </a:b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73FCCF6-51D0-8CBB-BDDC-8A0FCA8FD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32449"/>
            <a:ext cx="10353762" cy="4774229"/>
          </a:xfrm>
        </p:spPr>
        <p:txBody>
          <a:bodyPr>
            <a:normAutofit fontScale="85000" lnSpcReduction="10000"/>
          </a:bodyPr>
          <a:lstStyle/>
          <a:p>
            <a:r>
              <a:rPr lang="en-US" sz="4800" dirty="0">
                <a:effectLst/>
              </a:rPr>
              <a:t>POINT: Your life belongs to God so give it to him.</a:t>
            </a:r>
          </a:p>
          <a:p>
            <a:endParaRPr lang="en-US" dirty="0">
              <a:effectLst/>
            </a:endParaRPr>
          </a:p>
          <a:p>
            <a:pPr marL="36900" indent="0" algn="ctr">
              <a:buNone/>
            </a:pPr>
            <a:r>
              <a:rPr lang="en-US" sz="7100" u="sng" dirty="0">
                <a:effectLst/>
              </a:rPr>
              <a:t>MAIN IDEA</a:t>
            </a:r>
            <a:r>
              <a:rPr lang="en-US" sz="7100" dirty="0">
                <a:effectLst/>
              </a:rPr>
              <a:t>:</a:t>
            </a:r>
          </a:p>
          <a:p>
            <a:pPr marL="36900" indent="0" algn="ctr">
              <a:buNone/>
            </a:pPr>
            <a:r>
              <a:rPr lang="en-US" sz="7100" dirty="0">
                <a:effectLst/>
              </a:rPr>
              <a:t>Jesus alone has the authority to build God’s kingdom.</a:t>
            </a:r>
          </a:p>
          <a:p>
            <a:endParaRPr lang="en-US" dirty="0"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18686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4D5454D-57A0-8056-B936-810B2A373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AC938AF-ABB5-0410-42E2-5259A7268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751622"/>
            <a:ext cx="10353762" cy="970450"/>
          </a:xfrm>
        </p:spPr>
        <p:txBody>
          <a:bodyPr>
            <a:noAutofit/>
          </a:bodyPr>
          <a:lstStyle/>
          <a:p>
            <a:pPr algn="l"/>
            <a:r>
              <a:rPr lang="en-US" sz="5400" u="sng" dirty="0">
                <a:solidFill>
                  <a:srgbClr val="FFC000"/>
                </a:solidFill>
                <a:effectLst/>
              </a:rPr>
              <a:t>Proper </a:t>
            </a:r>
            <a:br>
              <a:rPr lang="en-US" sz="5400" u="sng" dirty="0">
                <a:solidFill>
                  <a:srgbClr val="FFC000"/>
                </a:solidFill>
                <a:effectLst/>
              </a:rPr>
            </a:br>
            <a:r>
              <a:rPr lang="en-US" sz="5400" u="sng" dirty="0">
                <a:solidFill>
                  <a:srgbClr val="FFC000"/>
                </a:solidFill>
                <a:effectLst/>
              </a:rPr>
              <a:t>Response</a:t>
            </a:r>
            <a:r>
              <a:rPr lang="en-US" sz="5400" dirty="0">
                <a:solidFill>
                  <a:srgbClr val="FFC000"/>
                </a:solidFill>
                <a:effectLst/>
              </a:rPr>
              <a:t>: </a:t>
            </a:r>
            <a:br>
              <a:rPr lang="en-US" sz="5400" dirty="0">
                <a:solidFill>
                  <a:srgbClr val="FFC000"/>
                </a:solidFill>
                <a:effectLst/>
              </a:rPr>
            </a:br>
            <a:endParaRPr lang="en-US" sz="5400" u="sng" dirty="0">
              <a:solidFill>
                <a:srgbClr val="FFC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445ED0-FC84-9F8C-DBA9-40A1FEDED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17" y="2280212"/>
            <a:ext cx="10150998" cy="4577787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>
                <a:effectLst/>
              </a:rPr>
              <a:t> </a:t>
            </a:r>
          </a:p>
          <a:p>
            <a:pPr marL="36900" indent="0">
              <a:buNone/>
            </a:pPr>
            <a:r>
              <a:rPr lang="en-US" sz="6000" dirty="0">
                <a:effectLst/>
              </a:rPr>
              <a:t>Be submissive—</a:t>
            </a:r>
          </a:p>
          <a:p>
            <a:pPr marL="36900" indent="0" algn="ctr">
              <a:buNone/>
            </a:pPr>
            <a:endParaRPr lang="en-US" sz="6000" dirty="0">
              <a:effectLst/>
            </a:endParaRPr>
          </a:p>
          <a:p>
            <a:pPr marL="36900" indent="0" algn="ctr">
              <a:buNone/>
            </a:pPr>
            <a:endParaRPr lang="en-US" sz="6000" dirty="0">
              <a:effectLst/>
            </a:endParaRPr>
          </a:p>
          <a:p>
            <a:pPr marL="36900" indent="0" algn="ctr">
              <a:buNone/>
            </a:pPr>
            <a:r>
              <a:rPr lang="en-US" sz="6000" dirty="0">
                <a:effectLst/>
              </a:rPr>
              <a:t>not hostile or apathetic.</a:t>
            </a:r>
          </a:p>
          <a:p>
            <a:endParaRPr lang="en-US" sz="3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AC040D4-932D-1766-3952-43B0987EB9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9696" y="336982"/>
            <a:ext cx="7462546" cy="500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942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F7C8A7-19E2-0E0C-E9A3-1B2BBE022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D6D045-59D0-2E25-A7DD-E0028B323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96350"/>
            <a:ext cx="10353762" cy="970450"/>
          </a:xfrm>
        </p:spPr>
        <p:txBody>
          <a:bodyPr>
            <a:noAutofit/>
          </a:bodyPr>
          <a:lstStyle/>
          <a:p>
            <a:r>
              <a:rPr lang="en-US" sz="6600" u="sng" dirty="0">
                <a:solidFill>
                  <a:srgbClr val="FFC000"/>
                </a:solidFill>
              </a:rPr>
              <a:t>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7AF8C0B-0A1E-F913-17A2-030A12605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986319"/>
            <a:ext cx="10353762" cy="5871681"/>
          </a:xfrm>
        </p:spPr>
        <p:txBody>
          <a:bodyPr>
            <a:normAutofit lnSpcReduction="10000"/>
          </a:bodyPr>
          <a:lstStyle/>
          <a:p>
            <a:pPr marL="36900" indent="0">
              <a:buNone/>
            </a:pPr>
            <a:endParaRPr lang="en-US" sz="4400" dirty="0">
              <a:effectLst/>
            </a:endParaRPr>
          </a:p>
          <a:p>
            <a:pPr lvl="0">
              <a:spcAft>
                <a:spcPts val="1800"/>
              </a:spcAft>
            </a:pPr>
            <a:r>
              <a:rPr lang="en-US" sz="4800" dirty="0">
                <a:effectLst/>
              </a:rPr>
              <a:t>How might someone be </a:t>
            </a:r>
            <a:r>
              <a:rPr lang="en-US" sz="4800" u="sng" dirty="0">
                <a:effectLst/>
              </a:rPr>
              <a:t>hostile</a:t>
            </a:r>
            <a:r>
              <a:rPr lang="en-US" sz="4800" dirty="0">
                <a:effectLst/>
              </a:rPr>
              <a:t> toward Christ? </a:t>
            </a:r>
          </a:p>
          <a:p>
            <a:pPr lvl="0">
              <a:spcAft>
                <a:spcPts val="1800"/>
              </a:spcAft>
            </a:pPr>
            <a:r>
              <a:rPr lang="en-US" sz="4800" dirty="0">
                <a:effectLst/>
              </a:rPr>
              <a:t>How might someone be </a:t>
            </a:r>
            <a:r>
              <a:rPr lang="en-US" sz="4800" u="sng" dirty="0">
                <a:effectLst/>
              </a:rPr>
              <a:t>apathetic</a:t>
            </a:r>
            <a:r>
              <a:rPr lang="en-US" sz="4800" dirty="0">
                <a:effectLst/>
              </a:rPr>
              <a:t> toward Christ? </a:t>
            </a:r>
          </a:p>
          <a:p>
            <a:pPr lvl="0">
              <a:spcAft>
                <a:spcPts val="1800"/>
              </a:spcAft>
            </a:pPr>
            <a:r>
              <a:rPr lang="en-US" sz="4800" dirty="0">
                <a:effectLst/>
              </a:rPr>
              <a:t>How might someone be </a:t>
            </a:r>
            <a:r>
              <a:rPr lang="en-US" sz="4800" u="sng" dirty="0">
                <a:effectLst/>
              </a:rPr>
              <a:t>submissive</a:t>
            </a:r>
            <a:r>
              <a:rPr lang="en-US" sz="4800" dirty="0">
                <a:effectLst/>
              </a:rPr>
              <a:t> toward Christ?</a:t>
            </a:r>
          </a:p>
        </p:txBody>
      </p:sp>
    </p:spTree>
    <p:extLst>
      <p:ext uri="{BB962C8B-B14F-4D97-AF65-F5344CB8AC3E}">
        <p14:creationId xmlns:p14="http://schemas.microsoft.com/office/powerpoint/2010/main" xmlns="" val="2925601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71</TotalTime>
  <Words>180</Words>
  <Application>Microsoft Office PowerPoint</Application>
  <PresentationFormat>Custom</PresentationFormat>
  <Paragraphs>35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Slate</vt:lpstr>
      <vt:lpstr>“Implications of Jesus’ Authority”</vt:lpstr>
      <vt:lpstr>Introduction</vt:lpstr>
      <vt:lpstr>Luke 20:1—26 Context / Structure </vt:lpstr>
      <vt:lpstr>Vs. 1-8…Jesus was teaching. His authority was questioned </vt:lpstr>
      <vt:lpstr>Vs. 9-16…Parable of the Vineyard  POINT: Israel was unfruitful because they rejected the Word of God.</vt:lpstr>
      <vt:lpstr>Vs. 17-18…Reaction and exhortation of the parable. </vt:lpstr>
      <vt:lpstr>Vs. 19-26…Question of ultimate authority </vt:lpstr>
      <vt:lpstr>Proper  Response:  </vt:lpstr>
      <vt:lpstr>Application</vt:lpstr>
      <vt:lpstr>Conclusion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“Implications of Jesus’ Authority”</dc:title>
  <dc:creator>Tyler Shepard</dc:creator>
  <cp:lastModifiedBy>Max Bell</cp:lastModifiedBy>
  <cp:revision>4</cp:revision>
  <dcterms:created xsi:type="dcterms:W3CDTF">2026-04-24T01:35:37Z</dcterms:created>
  <dcterms:modified xsi:type="dcterms:W3CDTF">2026-04-24T19:03:53Z</dcterms:modified>
</cp:coreProperties>
</file>